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ktangel med afrundet, diagonalt hjørne 30"/>
          <p:cNvSpPr/>
          <p:nvPr/>
        </p:nvSpPr>
        <p:spPr>
          <a:xfrm>
            <a:off x="5689401" y="1988493"/>
            <a:ext cx="2808312" cy="3600400"/>
          </a:xfrm>
          <a:prstGeom prst="round2DiagRect">
            <a:avLst>
              <a:gd name="adj1" fmla="val 12279"/>
              <a:gd name="adj2" fmla="val 0"/>
            </a:avLst>
          </a:prstGeom>
          <a:solidFill>
            <a:schemeClr val="bg1">
              <a:alpha val="6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101600" prst="artDeco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Example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 Go ahead and replace it with your own text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Go ahead and replace it with your own text. This is an example text.</a:t>
            </a:r>
          </a:p>
          <a:p>
            <a:pPr marL="0" lvl="2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r>
              <a:rPr lang="en-US" altLang="zh-TW" sz="1400" noProof="1">
                <a:latin typeface="微软雅黑" pitchFamily="34" charset="-122"/>
                <a:ea typeface="微软雅黑" pitchFamily="34" charset="-122"/>
              </a:rPr>
              <a:t>This is an example text. Go ahead and replace it with your own text</a:t>
            </a:r>
          </a:p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矩形 22"/>
          <p:cNvSpPr>
            <a:spLocks noChangeArrowheads="1"/>
          </p:cNvSpPr>
          <p:nvPr/>
        </p:nvSpPr>
        <p:spPr bwMode="auto">
          <a:xfrm>
            <a:off x="4753173" y="980728"/>
            <a:ext cx="38512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TW" sz="2000" b="1" noProof="1">
                <a:latin typeface="Calibri" pitchFamily="34" charset="0"/>
                <a:cs typeface="Arial" charset="0"/>
              </a:rPr>
              <a:t>Example text</a:t>
            </a:r>
          </a:p>
          <a:p>
            <a:r>
              <a:rPr lang="en-US" altLang="zh-TW" sz="1600" noProof="1">
                <a:latin typeface="Calibri" pitchFamily="34" charset="0"/>
                <a:cs typeface="Arial" charset="0"/>
              </a:rPr>
              <a:t>Go ahead and replace it with your own text. </a:t>
            </a:r>
            <a:endParaRPr lang="da-DK" altLang="zh-TW" sz="1600">
              <a:latin typeface="Calibri" pitchFamily="34" charset="0"/>
            </a:endParaRPr>
          </a:p>
        </p:txBody>
      </p:sp>
      <p:sp>
        <p:nvSpPr>
          <p:cNvPr id="16" name="Freeform 2"/>
          <p:cNvSpPr>
            <a:spLocks/>
          </p:cNvSpPr>
          <p:nvPr/>
        </p:nvSpPr>
        <p:spPr bwMode="auto">
          <a:xfrm>
            <a:off x="1144241" y="2012930"/>
            <a:ext cx="3264781" cy="3335258"/>
          </a:xfrm>
          <a:custGeom>
            <a:avLst/>
            <a:gdLst>
              <a:gd name="connsiteX0" fmla="*/ 8720 w 10000"/>
              <a:gd name="connsiteY0" fmla="*/ 3793 h 10000"/>
              <a:gd name="connsiteX1" fmla="*/ 6202 w 10000"/>
              <a:gd name="connsiteY1" fmla="*/ 3793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3793 w 10000"/>
              <a:gd name="connsiteY5" fmla="*/ 3793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6202 w 10000"/>
              <a:gd name="connsiteY1" fmla="*/ 3793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3793 w 10000"/>
              <a:gd name="connsiteY5" fmla="*/ 3793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6202 w 10000"/>
              <a:gd name="connsiteY1" fmla="*/ 3793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3793 w 10000"/>
              <a:gd name="connsiteY5" fmla="*/ 3793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6202 w 10000"/>
              <a:gd name="connsiteY1" fmla="*/ 3793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3793 w 10000"/>
              <a:gd name="connsiteY5" fmla="*/ 3793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6202 w 10000"/>
              <a:gd name="connsiteY1" fmla="*/ 3793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4218 w 10000"/>
              <a:gd name="connsiteY5" fmla="*/ 4028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5762 w 10000"/>
              <a:gd name="connsiteY1" fmla="*/ 4028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4218 w 10000"/>
              <a:gd name="connsiteY5" fmla="*/ 4028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6202 w 10000"/>
              <a:gd name="connsiteY13" fmla="*/ 6207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5762 w 10000"/>
              <a:gd name="connsiteY1" fmla="*/ 4028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4218 w 10000"/>
              <a:gd name="connsiteY5" fmla="*/ 4028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3793 w 10000"/>
              <a:gd name="connsiteY9" fmla="*/ 6207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5762 w 10000"/>
              <a:gd name="connsiteY13" fmla="*/ 5756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  <a:gd name="connsiteX0" fmla="*/ 8720 w 10000"/>
              <a:gd name="connsiteY0" fmla="*/ 3793 h 10000"/>
              <a:gd name="connsiteX1" fmla="*/ 5762 w 10000"/>
              <a:gd name="connsiteY1" fmla="*/ 4028 h 10000"/>
              <a:gd name="connsiteX2" fmla="*/ 6202 w 10000"/>
              <a:gd name="connsiteY2" fmla="*/ 1280 h 10000"/>
              <a:gd name="connsiteX3" fmla="*/ 5000 w 10000"/>
              <a:gd name="connsiteY3" fmla="*/ 0 h 10000"/>
              <a:gd name="connsiteX4" fmla="*/ 3793 w 10000"/>
              <a:gd name="connsiteY4" fmla="*/ 1280 h 10000"/>
              <a:gd name="connsiteX5" fmla="*/ 4218 w 10000"/>
              <a:gd name="connsiteY5" fmla="*/ 4028 h 10000"/>
              <a:gd name="connsiteX6" fmla="*/ 1280 w 10000"/>
              <a:gd name="connsiteY6" fmla="*/ 3793 h 10000"/>
              <a:gd name="connsiteX7" fmla="*/ 0 w 10000"/>
              <a:gd name="connsiteY7" fmla="*/ 5000 h 10000"/>
              <a:gd name="connsiteX8" fmla="*/ 1280 w 10000"/>
              <a:gd name="connsiteY8" fmla="*/ 6207 h 10000"/>
              <a:gd name="connsiteX9" fmla="*/ 4218 w 10000"/>
              <a:gd name="connsiteY9" fmla="*/ 5756 h 10000"/>
              <a:gd name="connsiteX10" fmla="*/ 3793 w 10000"/>
              <a:gd name="connsiteY10" fmla="*/ 8720 h 10000"/>
              <a:gd name="connsiteX11" fmla="*/ 5000 w 10000"/>
              <a:gd name="connsiteY11" fmla="*/ 10000 h 10000"/>
              <a:gd name="connsiteX12" fmla="*/ 6202 w 10000"/>
              <a:gd name="connsiteY12" fmla="*/ 8720 h 10000"/>
              <a:gd name="connsiteX13" fmla="*/ 5762 w 10000"/>
              <a:gd name="connsiteY13" fmla="*/ 5756 h 10000"/>
              <a:gd name="connsiteX14" fmla="*/ 8720 w 10000"/>
              <a:gd name="connsiteY14" fmla="*/ 6207 h 10000"/>
              <a:gd name="connsiteX15" fmla="*/ 10000 w 10000"/>
              <a:gd name="connsiteY15" fmla="*/ 5000 h 10000"/>
              <a:gd name="connsiteX16" fmla="*/ 8720 w 10000"/>
              <a:gd name="connsiteY16" fmla="*/ 3793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0000" h="10000">
                <a:moveTo>
                  <a:pt x="8720" y="3793"/>
                </a:moveTo>
                <a:cubicBezTo>
                  <a:pt x="8087" y="3592"/>
                  <a:pt x="6182" y="4447"/>
                  <a:pt x="5762" y="4028"/>
                </a:cubicBezTo>
                <a:cubicBezTo>
                  <a:pt x="5342" y="3609"/>
                  <a:pt x="6402" y="1912"/>
                  <a:pt x="6202" y="1280"/>
                </a:cubicBezTo>
                <a:cubicBezTo>
                  <a:pt x="6202" y="576"/>
                  <a:pt x="5663" y="0"/>
                  <a:pt x="5000" y="0"/>
                </a:cubicBezTo>
                <a:cubicBezTo>
                  <a:pt x="4337" y="0"/>
                  <a:pt x="3793" y="576"/>
                  <a:pt x="3793" y="1280"/>
                </a:cubicBezTo>
                <a:cubicBezTo>
                  <a:pt x="3592" y="1912"/>
                  <a:pt x="4637" y="3609"/>
                  <a:pt x="4218" y="4028"/>
                </a:cubicBezTo>
                <a:cubicBezTo>
                  <a:pt x="3799" y="4447"/>
                  <a:pt x="1912" y="3592"/>
                  <a:pt x="1280" y="3793"/>
                </a:cubicBezTo>
                <a:cubicBezTo>
                  <a:pt x="576" y="3793"/>
                  <a:pt x="0" y="4337"/>
                  <a:pt x="0" y="5000"/>
                </a:cubicBezTo>
                <a:cubicBezTo>
                  <a:pt x="0" y="5663"/>
                  <a:pt x="576" y="6207"/>
                  <a:pt x="1280" y="6207"/>
                </a:cubicBezTo>
                <a:cubicBezTo>
                  <a:pt x="1912" y="6408"/>
                  <a:pt x="3799" y="5337"/>
                  <a:pt x="4218" y="5756"/>
                </a:cubicBezTo>
                <a:cubicBezTo>
                  <a:pt x="4637" y="6175"/>
                  <a:pt x="3592" y="8088"/>
                  <a:pt x="3793" y="8720"/>
                </a:cubicBezTo>
                <a:cubicBezTo>
                  <a:pt x="3793" y="9424"/>
                  <a:pt x="4337" y="10000"/>
                  <a:pt x="5000" y="10000"/>
                </a:cubicBezTo>
                <a:cubicBezTo>
                  <a:pt x="5663" y="10000"/>
                  <a:pt x="6202" y="9424"/>
                  <a:pt x="6202" y="8720"/>
                </a:cubicBezTo>
                <a:cubicBezTo>
                  <a:pt x="6402" y="8088"/>
                  <a:pt x="5342" y="6175"/>
                  <a:pt x="5762" y="5756"/>
                </a:cubicBezTo>
                <a:cubicBezTo>
                  <a:pt x="6182" y="5337"/>
                  <a:pt x="8087" y="6408"/>
                  <a:pt x="8720" y="6207"/>
                </a:cubicBezTo>
                <a:cubicBezTo>
                  <a:pt x="9424" y="6207"/>
                  <a:pt x="10000" y="5663"/>
                  <a:pt x="10000" y="5000"/>
                </a:cubicBezTo>
                <a:cubicBezTo>
                  <a:pt x="10000" y="4337"/>
                  <a:pt x="9424" y="3793"/>
                  <a:pt x="8720" y="3793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w="82550" h="120650" prst="artDeco"/>
            <a:bevelB w="31750" h="0" prst="relaxedInset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buFont typeface="Wingdings" pitchFamily="2" charset="2"/>
              <a:buChar char="u"/>
              <a:tabLst>
                <a:tab pos="136525" algn="l"/>
              </a:tabLst>
              <a:defRPr/>
            </a:pPr>
            <a:endParaRPr lang="zh-TW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橢圓 8"/>
          <p:cNvSpPr/>
          <p:nvPr/>
        </p:nvSpPr>
        <p:spPr bwMode="auto">
          <a:xfrm>
            <a:off x="2089107" y="1487141"/>
            <a:ext cx="1371208" cy="1293264"/>
          </a:xfrm>
          <a:prstGeom prst="ellipse">
            <a:avLst/>
          </a:prstGeom>
          <a:gradFill flip="none" rotWithShape="1">
            <a:gsLst>
              <a:gs pos="0">
                <a:srgbClr val="FFCF01"/>
              </a:gs>
              <a:gs pos="90000">
                <a:srgbClr val="E22000"/>
              </a:gs>
            </a:gsLst>
            <a:lin ang="189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>
            <a:bevelT w="101600" prst="convex"/>
            <a:bevelB w="0" h="6350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dirty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橢圓 9"/>
          <p:cNvSpPr/>
          <p:nvPr/>
        </p:nvSpPr>
        <p:spPr bwMode="auto">
          <a:xfrm>
            <a:off x="2091028" y="4508702"/>
            <a:ext cx="1371208" cy="1293264"/>
          </a:xfrm>
          <a:prstGeom prst="ellipse">
            <a:avLst/>
          </a:prstGeom>
          <a:gradFill flip="none" rotWithShape="1">
            <a:gsLst>
              <a:gs pos="0">
                <a:srgbClr val="00DFF6"/>
              </a:gs>
              <a:gs pos="90000">
                <a:srgbClr val="002774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contourW="19050">
            <a:bevelT prst="convex"/>
            <a:bevelB w="0" h="0"/>
            <a:contourClr>
              <a:srgbClr val="AFEAFF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橢圓 10"/>
          <p:cNvSpPr/>
          <p:nvPr/>
        </p:nvSpPr>
        <p:spPr bwMode="auto">
          <a:xfrm>
            <a:off x="501848" y="3033928"/>
            <a:ext cx="1371208" cy="1293264"/>
          </a:xfrm>
          <a:prstGeom prst="ellipse">
            <a:avLst/>
          </a:prstGeom>
          <a:gradFill flip="none" rotWithShape="1">
            <a:gsLst>
              <a:gs pos="0">
                <a:srgbClr val="6EFF01"/>
              </a:gs>
              <a:gs pos="90000">
                <a:srgbClr val="0F5000"/>
              </a:gs>
            </a:gsLst>
            <a:lin ang="2700000" scaled="1"/>
            <a:tileRect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>
            <a:bevelT prst="convex"/>
            <a:bevelB w="0" h="0"/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橢圓 12"/>
          <p:cNvSpPr/>
          <p:nvPr/>
        </p:nvSpPr>
        <p:spPr bwMode="auto">
          <a:xfrm>
            <a:off x="3745503" y="3033928"/>
            <a:ext cx="1371208" cy="1293264"/>
          </a:xfrm>
          <a:prstGeom prst="ellipse">
            <a:avLst/>
          </a:prstGeom>
          <a:gradFill>
            <a:gsLst>
              <a:gs pos="100000">
                <a:schemeClr val="accent2">
                  <a:lumMod val="75000"/>
                </a:schemeClr>
              </a:gs>
              <a:gs pos="30000">
                <a:srgbClr val="D49E6C"/>
              </a:gs>
              <a:gs pos="70000">
                <a:srgbClr val="A65528"/>
              </a:gs>
              <a:gs pos="100000">
                <a:srgbClr val="663012"/>
              </a:gs>
            </a:gsLst>
            <a:lin ang="2700000" scaled="0"/>
          </a:gradFill>
          <a:ln w="25400">
            <a:noFill/>
          </a:ln>
          <a:effectLst>
            <a:outerShdw blurRad="225425" dist="38100" dir="5220000" algn="ctr">
              <a:srgbClr val="000000">
                <a:alpha val="33000"/>
              </a:srgbClr>
            </a:outerShdw>
          </a:effectLst>
          <a:scene3d>
            <a:camera prst="orthographicFront"/>
            <a:lightRig rig="flat" dir="t"/>
          </a:scene3d>
          <a:sp3d extrusionH="304800" contourW="19050">
            <a:bevelT prst="convex"/>
            <a:bevelB w="0" h="0"/>
            <a:contourClr>
              <a:srgbClr val="FFE593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>
            <a:sp3d/>
          </a:bodyPr>
          <a:lstStyle/>
          <a:p>
            <a:pPr marL="0" lvl="2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  <a:defRPr/>
            </a:pPr>
            <a:r>
              <a:rPr lang="en-US" altLang="zh-TW" sz="1400" noProof="1" smtClean="0">
                <a:solidFill>
                  <a:schemeClr val="bg1"/>
                </a:solidFill>
                <a:effectLst>
                  <a:reflection blurRad="6350" stA="50000" endA="300" endPos="50000" dist="29997" dir="5400000" sy="-100000" algn="bl" rotWithShape="0"/>
                </a:effectLst>
                <a:latin typeface="微软雅黑" pitchFamily="34" charset="-122"/>
                <a:ea typeface="微软雅黑" pitchFamily="34" charset="-122"/>
              </a:rPr>
              <a:t>Example</a:t>
            </a:r>
            <a:endParaRPr lang="zh-TW" altLang="en-US" sz="1400" noProof="1" smtClean="0">
              <a:solidFill>
                <a:schemeClr val="bg1"/>
              </a:solidFill>
              <a:effectLst>
                <a:reflection blurRad="6350" stA="50000" endA="300" endPos="50000" dist="29997" dir="5400000" sy="-100000" algn="bl" rotWithShape="0"/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18621</TotalTime>
  <Words>75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767</cp:revision>
  <dcterms:created xsi:type="dcterms:W3CDTF">2009-02-11T05:37:22Z</dcterms:created>
  <dcterms:modified xsi:type="dcterms:W3CDTF">2012-07-31T12:24:35Z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