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同心圆 5"/>
          <p:cNvSpPr/>
          <p:nvPr/>
        </p:nvSpPr>
        <p:spPr>
          <a:xfrm>
            <a:off x="2396273" y="1843684"/>
            <a:ext cx="857256" cy="857256"/>
          </a:xfrm>
          <a:prstGeom prst="donu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189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4445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同心圆 10"/>
          <p:cNvSpPr/>
          <p:nvPr/>
        </p:nvSpPr>
        <p:spPr>
          <a:xfrm>
            <a:off x="5968173" y="1843684"/>
            <a:ext cx="857256" cy="857256"/>
          </a:xfrm>
          <a:prstGeom prst="donut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w="44450"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同心圆 11"/>
          <p:cNvSpPr/>
          <p:nvPr/>
        </p:nvSpPr>
        <p:spPr>
          <a:xfrm rot="2700000">
            <a:off x="4216890" y="4782908"/>
            <a:ext cx="857256" cy="857256"/>
          </a:xfrm>
          <a:prstGeom prst="donut">
            <a:avLst/>
          </a:prstGeom>
          <a:solidFill>
            <a:schemeClr val="tx1">
              <a:lumMod val="75000"/>
              <a:lumOff val="25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同心圆 12"/>
          <p:cNvSpPr/>
          <p:nvPr/>
        </p:nvSpPr>
        <p:spPr>
          <a:xfrm>
            <a:off x="3039215" y="1700808"/>
            <a:ext cx="3071834" cy="3071834"/>
          </a:xfrm>
          <a:prstGeom prst="donut">
            <a:avLst>
              <a:gd name="adj" fmla="val 17225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isometricOffAxis2Top">
              <a:rot lat="0" lon="1200000" rev="7200000"/>
            </a:camera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gray">
          <a:xfrm>
            <a:off x="3539281" y="3058130"/>
            <a:ext cx="204311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zh-CN" altLang="en-US" dirty="0">
                <a:solidFill>
                  <a:srgbClr val="FFFBFC"/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dirty="0">
              <a:solidFill>
                <a:srgbClr val="FFFBFC"/>
              </a:solidFill>
              <a:effectLst>
                <a:reflection blurRad="6350" stA="55000" endA="50" endPos="85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gray">
          <a:xfrm>
            <a:off x="6611115" y="2057998"/>
            <a:ext cx="204311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zh-CN" altLang="en-US" dirty="0">
                <a:solidFill>
                  <a:srgbClr val="FF0000"/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dirty="0">
              <a:solidFill>
                <a:srgbClr val="FF0000"/>
              </a:solidFill>
              <a:effectLst>
                <a:reflection blurRad="6350" stA="55000" endA="50" endPos="85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gray">
          <a:xfrm>
            <a:off x="253133" y="2057998"/>
            <a:ext cx="204311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zh-CN" altLang="en-US" dirty="0">
                <a:solidFill>
                  <a:srgbClr val="FF0000"/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dirty="0">
              <a:solidFill>
                <a:srgbClr val="FF0000"/>
              </a:solidFill>
              <a:effectLst>
                <a:reflection blurRad="6350" stA="55000" endA="50" endPos="85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gray">
          <a:xfrm>
            <a:off x="3682157" y="5629898"/>
            <a:ext cx="204311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zh-CN" altLang="en-US" dirty="0">
                <a:solidFill>
                  <a:srgbClr val="FF0000"/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dirty="0">
              <a:solidFill>
                <a:srgbClr val="FF0000"/>
              </a:solidFill>
              <a:effectLst>
                <a:reflection blurRad="6350" stA="55000" endA="50" endPos="85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87"/>
          <p:cNvSpPr>
            <a:spLocks noChangeArrowheads="1"/>
          </p:cNvSpPr>
          <p:nvPr/>
        </p:nvSpPr>
        <p:spPr bwMode="auto">
          <a:xfrm>
            <a:off x="7111181" y="2629502"/>
            <a:ext cx="1565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87"/>
          <p:cNvSpPr>
            <a:spLocks noChangeArrowheads="1"/>
          </p:cNvSpPr>
          <p:nvPr/>
        </p:nvSpPr>
        <p:spPr bwMode="auto">
          <a:xfrm>
            <a:off x="7111181" y="2931127"/>
            <a:ext cx="1565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87"/>
          <p:cNvSpPr>
            <a:spLocks noChangeArrowheads="1"/>
          </p:cNvSpPr>
          <p:nvPr/>
        </p:nvSpPr>
        <p:spPr bwMode="auto">
          <a:xfrm>
            <a:off x="7111181" y="3232752"/>
            <a:ext cx="15065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7111181" y="2931127"/>
            <a:ext cx="1422400" cy="1588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7111181" y="3245452"/>
            <a:ext cx="1422400" cy="1588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87"/>
          <p:cNvSpPr>
            <a:spLocks noChangeArrowheads="1"/>
          </p:cNvSpPr>
          <p:nvPr/>
        </p:nvSpPr>
        <p:spPr bwMode="auto">
          <a:xfrm>
            <a:off x="5325231" y="5169524"/>
            <a:ext cx="1565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87"/>
          <p:cNvSpPr>
            <a:spLocks noChangeArrowheads="1"/>
          </p:cNvSpPr>
          <p:nvPr/>
        </p:nvSpPr>
        <p:spPr bwMode="auto">
          <a:xfrm>
            <a:off x="5325231" y="5471149"/>
            <a:ext cx="1565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87"/>
          <p:cNvSpPr>
            <a:spLocks noChangeArrowheads="1"/>
          </p:cNvSpPr>
          <p:nvPr/>
        </p:nvSpPr>
        <p:spPr bwMode="auto">
          <a:xfrm>
            <a:off x="5325231" y="5772774"/>
            <a:ext cx="15065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>
            <a:off x="5325231" y="5471149"/>
            <a:ext cx="1422400" cy="1588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5325231" y="5785474"/>
            <a:ext cx="1422400" cy="1588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87"/>
          <p:cNvSpPr>
            <a:spLocks noChangeArrowheads="1"/>
          </p:cNvSpPr>
          <p:nvPr/>
        </p:nvSpPr>
        <p:spPr bwMode="auto">
          <a:xfrm>
            <a:off x="753199" y="2629502"/>
            <a:ext cx="1565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87"/>
          <p:cNvSpPr>
            <a:spLocks noChangeArrowheads="1"/>
          </p:cNvSpPr>
          <p:nvPr/>
        </p:nvSpPr>
        <p:spPr bwMode="auto">
          <a:xfrm>
            <a:off x="753199" y="2931127"/>
            <a:ext cx="1565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87"/>
          <p:cNvSpPr>
            <a:spLocks noChangeArrowheads="1"/>
          </p:cNvSpPr>
          <p:nvPr/>
        </p:nvSpPr>
        <p:spPr bwMode="auto">
          <a:xfrm>
            <a:off x="753199" y="3232752"/>
            <a:ext cx="15065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1" name="直接箭头连接符 30"/>
          <p:cNvCxnSpPr/>
          <p:nvPr/>
        </p:nvCxnSpPr>
        <p:spPr>
          <a:xfrm>
            <a:off x="753199" y="2931127"/>
            <a:ext cx="1422400" cy="1588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>
            <a:off x="753199" y="3245452"/>
            <a:ext cx="1422400" cy="1588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" descr="E:\PPT资源库\锐普图表\PPT达人必备201105升级数据\高品质PNG图标新增\金色五角星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9144740">
            <a:off x="3679863" y="2341456"/>
            <a:ext cx="1728540" cy="1728540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17837</TotalTime>
  <Words>35</Words>
  <Application>Microsoft Office PowerPoint</Application>
  <PresentationFormat>全屏显示(4:3)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734</cp:revision>
  <dcterms:created xsi:type="dcterms:W3CDTF">2009-02-11T05:37:22Z</dcterms:created>
  <dcterms:modified xsi:type="dcterms:W3CDTF">2012-07-31T06:00:31Z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