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Rectangle 14"/>
          <p:cNvSpPr>
            <a:spLocks noChangeArrowheads="1"/>
          </p:cNvSpPr>
          <p:nvPr/>
        </p:nvSpPr>
        <p:spPr bwMode="gray">
          <a:xfrm>
            <a:off x="323850" y="2142704"/>
            <a:ext cx="2374900" cy="2851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08000" tIns="108000" rIns="72000" bIns="72000"/>
          <a:lstStyle/>
          <a:p>
            <a:pPr marL="190500" indent="-190500">
              <a:lnSpc>
                <a:spcPct val="90000"/>
              </a:lnSpc>
              <a:spcAft>
                <a:spcPct val="20000"/>
              </a:spcAft>
              <a:buClr>
                <a:srgbClr val="292929"/>
              </a:buClr>
              <a:buFont typeface="Wingdings" pitchFamily="2" charset="2"/>
              <a:buChar char="§"/>
            </a:pPr>
            <a:r>
              <a:rPr lang="en-GB" altLang="zh-CN" sz="1600">
                <a:ea typeface="宋体" pitchFamily="2" charset="-122"/>
              </a:rPr>
              <a:t>This text can be replaced with your own text. This text is a placeholder.</a:t>
            </a:r>
          </a:p>
          <a:p>
            <a:pPr marL="190500" indent="-190500">
              <a:lnSpc>
                <a:spcPct val="90000"/>
              </a:lnSpc>
              <a:spcAft>
                <a:spcPct val="20000"/>
              </a:spcAft>
              <a:buClr>
                <a:srgbClr val="292929"/>
              </a:buClr>
              <a:buFont typeface="Wingdings" pitchFamily="2" charset="2"/>
              <a:buChar char="§"/>
            </a:pPr>
            <a:r>
              <a:rPr lang="en-GB" altLang="zh-CN" sz="1600">
                <a:ea typeface="宋体" pitchFamily="2" charset="-122"/>
              </a:rPr>
              <a:t>This text demonstrates only, how your text will be illustrated, when replacing the placeholder.</a:t>
            </a:r>
          </a:p>
        </p:txBody>
      </p:sp>
      <p:sp>
        <p:nvSpPr>
          <p:cNvPr id="61" name="Rectangle 14"/>
          <p:cNvSpPr>
            <a:spLocks noChangeArrowheads="1"/>
          </p:cNvSpPr>
          <p:nvPr/>
        </p:nvSpPr>
        <p:spPr bwMode="gray">
          <a:xfrm>
            <a:off x="6391275" y="2142704"/>
            <a:ext cx="2435225" cy="2851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08000" tIns="108000" rIns="72000" bIns="72000"/>
          <a:lstStyle/>
          <a:p>
            <a:pPr marL="190500" indent="-190500">
              <a:lnSpc>
                <a:spcPct val="90000"/>
              </a:lnSpc>
              <a:spcAft>
                <a:spcPct val="20000"/>
              </a:spcAft>
              <a:buClr>
                <a:srgbClr val="292929"/>
              </a:buClr>
              <a:buFont typeface="Wingdings" pitchFamily="2" charset="2"/>
              <a:buChar char="§"/>
            </a:pPr>
            <a:r>
              <a:rPr lang="en-GB" altLang="zh-CN" sz="1600">
                <a:ea typeface="宋体" pitchFamily="2" charset="-122"/>
              </a:rPr>
              <a:t>This text can be replaced with your own text. This text is a placeholder.</a:t>
            </a:r>
          </a:p>
          <a:p>
            <a:pPr marL="190500" indent="-190500">
              <a:lnSpc>
                <a:spcPct val="90000"/>
              </a:lnSpc>
              <a:spcAft>
                <a:spcPct val="20000"/>
              </a:spcAft>
              <a:buClr>
                <a:srgbClr val="292929"/>
              </a:buClr>
              <a:buFont typeface="Wingdings" pitchFamily="2" charset="2"/>
              <a:buChar char="§"/>
            </a:pPr>
            <a:r>
              <a:rPr lang="en-GB" altLang="zh-CN" sz="1600">
                <a:ea typeface="宋体" pitchFamily="2" charset="-122"/>
              </a:rPr>
              <a:t>This text demonstrates only, how your text will be illustrated, when replacing the placeholder.</a:t>
            </a:r>
          </a:p>
        </p:txBody>
      </p:sp>
      <p:sp>
        <p:nvSpPr>
          <p:cNvPr id="62" name="Freeform 2"/>
          <p:cNvSpPr>
            <a:spLocks/>
          </p:cNvSpPr>
          <p:nvPr/>
        </p:nvSpPr>
        <p:spPr bwMode="auto">
          <a:xfrm>
            <a:off x="3759200" y="1772816"/>
            <a:ext cx="1606550" cy="2354263"/>
          </a:xfrm>
          <a:custGeom>
            <a:avLst/>
            <a:gdLst>
              <a:gd name="T0" fmla="*/ 0 w 1012"/>
              <a:gd name="T1" fmla="*/ 542 h 1483"/>
              <a:gd name="T2" fmla="*/ 513 w 1012"/>
              <a:gd name="T3" fmla="*/ 1058 h 1483"/>
              <a:gd name="T4" fmla="*/ 1012 w 1012"/>
              <a:gd name="T5" fmla="*/ 1463 h 1483"/>
              <a:gd name="T6" fmla="*/ 653 w 1012"/>
              <a:gd name="T7" fmla="*/ 938 h 1483"/>
              <a:gd name="T8" fmla="*/ 318 w 1012"/>
              <a:gd name="T9" fmla="*/ 615 h 1483"/>
              <a:gd name="T10" fmla="*/ 541 w 1012"/>
              <a:gd name="T11" fmla="*/ 251 h 1483"/>
              <a:gd name="T12" fmla="*/ 454 w 1012"/>
              <a:gd name="T13" fmla="*/ 27 h 1483"/>
              <a:gd name="T14" fmla="*/ 0 w 1012"/>
              <a:gd name="T15" fmla="*/ 542 h 148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012"/>
              <a:gd name="T25" fmla="*/ 0 h 1483"/>
              <a:gd name="T26" fmla="*/ 1012 w 1012"/>
              <a:gd name="T27" fmla="*/ 1483 h 1483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012" h="1483">
                <a:moveTo>
                  <a:pt x="0" y="542"/>
                </a:moveTo>
                <a:cubicBezTo>
                  <a:pt x="0" y="827"/>
                  <a:pt x="230" y="1058"/>
                  <a:pt x="513" y="1058"/>
                </a:cubicBezTo>
                <a:cubicBezTo>
                  <a:pt x="684" y="1226"/>
                  <a:pt x="989" y="1483"/>
                  <a:pt x="1012" y="1463"/>
                </a:cubicBezTo>
                <a:cubicBezTo>
                  <a:pt x="1012" y="1463"/>
                  <a:pt x="933" y="1105"/>
                  <a:pt x="653" y="938"/>
                </a:cubicBezTo>
                <a:cubicBezTo>
                  <a:pt x="349" y="780"/>
                  <a:pt x="334" y="725"/>
                  <a:pt x="318" y="615"/>
                </a:cubicBezTo>
                <a:cubicBezTo>
                  <a:pt x="300" y="471"/>
                  <a:pt x="424" y="323"/>
                  <a:pt x="541" y="251"/>
                </a:cubicBezTo>
                <a:cubicBezTo>
                  <a:pt x="658" y="179"/>
                  <a:pt x="626" y="0"/>
                  <a:pt x="454" y="27"/>
                </a:cubicBezTo>
                <a:cubicBezTo>
                  <a:pt x="259" y="45"/>
                  <a:pt x="4" y="198"/>
                  <a:pt x="0" y="542"/>
                </a:cubicBezTo>
                <a:close/>
              </a:path>
            </a:pathLst>
          </a:custGeom>
          <a:gradFill rotWithShape="1">
            <a:gsLst>
              <a:gs pos="0">
                <a:srgbClr val="000000"/>
              </a:gs>
              <a:gs pos="100000">
                <a:srgbClr val="3F3F3F"/>
              </a:gs>
            </a:gsLst>
            <a:lin ang="0" scaled="1"/>
          </a:gradFill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ea typeface="宋体" pitchFamily="2" charset="-122"/>
            </a:endParaRPr>
          </a:p>
        </p:txBody>
      </p:sp>
      <p:grpSp>
        <p:nvGrpSpPr>
          <p:cNvPr id="63" name="Group 3"/>
          <p:cNvGrpSpPr>
            <a:grpSpLocks/>
          </p:cNvGrpSpPr>
          <p:nvPr/>
        </p:nvGrpSpPr>
        <p:grpSpPr bwMode="auto">
          <a:xfrm>
            <a:off x="3759200" y="1815679"/>
            <a:ext cx="2420938" cy="3279775"/>
            <a:chOff x="1439" y="1137"/>
            <a:chExt cx="1525" cy="2066"/>
          </a:xfrm>
        </p:grpSpPr>
        <p:sp>
          <p:nvSpPr>
            <p:cNvPr id="64" name="Freeform 4"/>
            <p:cNvSpPr>
              <a:spLocks/>
            </p:cNvSpPr>
            <p:nvPr/>
          </p:nvSpPr>
          <p:spPr bwMode="auto">
            <a:xfrm flipH="1" flipV="1">
              <a:off x="1449" y="1720"/>
              <a:ext cx="1012" cy="1483"/>
            </a:xfrm>
            <a:custGeom>
              <a:avLst/>
              <a:gdLst>
                <a:gd name="T0" fmla="*/ 0 w 1012"/>
                <a:gd name="T1" fmla="*/ 542 h 1483"/>
                <a:gd name="T2" fmla="*/ 513 w 1012"/>
                <a:gd name="T3" fmla="*/ 1058 h 1483"/>
                <a:gd name="T4" fmla="*/ 1012 w 1012"/>
                <a:gd name="T5" fmla="*/ 1463 h 1483"/>
                <a:gd name="T6" fmla="*/ 653 w 1012"/>
                <a:gd name="T7" fmla="*/ 938 h 1483"/>
                <a:gd name="T8" fmla="*/ 318 w 1012"/>
                <a:gd name="T9" fmla="*/ 615 h 1483"/>
                <a:gd name="T10" fmla="*/ 541 w 1012"/>
                <a:gd name="T11" fmla="*/ 251 h 1483"/>
                <a:gd name="T12" fmla="*/ 454 w 1012"/>
                <a:gd name="T13" fmla="*/ 27 h 1483"/>
                <a:gd name="T14" fmla="*/ 0 w 1012"/>
                <a:gd name="T15" fmla="*/ 542 h 148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12"/>
                <a:gd name="T25" fmla="*/ 0 h 1483"/>
                <a:gd name="T26" fmla="*/ 1012 w 1012"/>
                <a:gd name="T27" fmla="*/ 1483 h 148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12" h="1483">
                  <a:moveTo>
                    <a:pt x="0" y="542"/>
                  </a:moveTo>
                  <a:cubicBezTo>
                    <a:pt x="0" y="827"/>
                    <a:pt x="230" y="1058"/>
                    <a:pt x="513" y="1058"/>
                  </a:cubicBezTo>
                  <a:cubicBezTo>
                    <a:pt x="684" y="1226"/>
                    <a:pt x="989" y="1483"/>
                    <a:pt x="1012" y="1463"/>
                  </a:cubicBezTo>
                  <a:cubicBezTo>
                    <a:pt x="1012" y="1463"/>
                    <a:pt x="933" y="1105"/>
                    <a:pt x="653" y="938"/>
                  </a:cubicBezTo>
                  <a:cubicBezTo>
                    <a:pt x="349" y="780"/>
                    <a:pt x="334" y="725"/>
                    <a:pt x="318" y="615"/>
                  </a:cubicBezTo>
                  <a:cubicBezTo>
                    <a:pt x="300" y="471"/>
                    <a:pt x="424" y="323"/>
                    <a:pt x="541" y="251"/>
                  </a:cubicBezTo>
                  <a:cubicBezTo>
                    <a:pt x="658" y="179"/>
                    <a:pt x="626" y="0"/>
                    <a:pt x="454" y="27"/>
                  </a:cubicBezTo>
                  <a:cubicBezTo>
                    <a:pt x="259" y="45"/>
                    <a:pt x="4" y="198"/>
                    <a:pt x="0" y="54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100000">
                  <a:srgbClr val="3F3F3F"/>
                </a:gs>
              </a:gsLst>
              <a:lin ang="0" scaled="1"/>
            </a:gra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5" name="Freeform 5"/>
            <p:cNvSpPr>
              <a:spLocks/>
            </p:cNvSpPr>
            <p:nvPr/>
          </p:nvSpPr>
          <p:spPr bwMode="auto">
            <a:xfrm>
              <a:off x="1439" y="1137"/>
              <a:ext cx="1525" cy="2040"/>
            </a:xfrm>
            <a:custGeom>
              <a:avLst/>
              <a:gdLst>
                <a:gd name="T0" fmla="*/ 2147483647 w 849"/>
                <a:gd name="T1" fmla="*/ 0 h 1133"/>
                <a:gd name="T2" fmla="*/ 2147483647 w 849"/>
                <a:gd name="T3" fmla="*/ 2147483647 h 1133"/>
                <a:gd name="T4" fmla="*/ 2147483647 w 849"/>
                <a:gd name="T5" fmla="*/ 2147483647 h 1133"/>
                <a:gd name="T6" fmla="*/ 2147483647 w 849"/>
                <a:gd name="T7" fmla="*/ 2147483647 h 1133"/>
                <a:gd name="T8" fmla="*/ 2147483647 w 849"/>
                <a:gd name="T9" fmla="*/ 2147483647 h 1133"/>
                <a:gd name="T10" fmla="*/ 2147483647 w 849"/>
                <a:gd name="T11" fmla="*/ 2147483647 h 1133"/>
                <a:gd name="T12" fmla="*/ 0 w 849"/>
                <a:gd name="T13" fmla="*/ 2147483647 h 1133"/>
                <a:gd name="T14" fmla="*/ 2147483647 w 849"/>
                <a:gd name="T15" fmla="*/ 0 h 113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849"/>
                <a:gd name="T25" fmla="*/ 0 h 1133"/>
                <a:gd name="T26" fmla="*/ 849 w 849"/>
                <a:gd name="T27" fmla="*/ 1133 h 113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849" h="1133">
                  <a:moveTo>
                    <a:pt x="283" y="0"/>
                  </a:moveTo>
                  <a:cubicBezTo>
                    <a:pt x="595" y="0"/>
                    <a:pt x="849" y="253"/>
                    <a:pt x="849" y="567"/>
                  </a:cubicBezTo>
                  <a:cubicBezTo>
                    <a:pt x="849" y="880"/>
                    <a:pt x="595" y="1133"/>
                    <a:pt x="283" y="1133"/>
                  </a:cubicBezTo>
                  <a:cubicBezTo>
                    <a:pt x="283" y="1133"/>
                    <a:pt x="283" y="1133"/>
                    <a:pt x="283" y="1133"/>
                  </a:cubicBezTo>
                  <a:cubicBezTo>
                    <a:pt x="439" y="1133"/>
                    <a:pt x="566" y="1007"/>
                    <a:pt x="566" y="851"/>
                  </a:cubicBezTo>
                  <a:cubicBezTo>
                    <a:pt x="566" y="694"/>
                    <a:pt x="439" y="567"/>
                    <a:pt x="283" y="567"/>
                  </a:cubicBezTo>
                  <a:cubicBezTo>
                    <a:pt x="127" y="567"/>
                    <a:pt x="0" y="440"/>
                    <a:pt x="0" y="283"/>
                  </a:cubicBezTo>
                  <a:cubicBezTo>
                    <a:pt x="0" y="127"/>
                    <a:pt x="127" y="0"/>
                    <a:pt x="283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EAEAEA"/>
                </a:gs>
                <a:gs pos="100000">
                  <a:srgbClr val="474747"/>
                </a:gs>
              </a:gsLst>
              <a:lin ang="2700000" scaled="1"/>
            </a:gradFill>
            <a:ln w="3175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GB" altLang="zh-CN">
                <a:ea typeface="宋体" pitchFamily="2" charset="-122"/>
              </a:endParaRPr>
            </a:p>
          </p:txBody>
        </p:sp>
      </p:grpSp>
      <p:sp>
        <p:nvSpPr>
          <p:cNvPr id="66" name="Freeform 4"/>
          <p:cNvSpPr>
            <a:spLocks/>
          </p:cNvSpPr>
          <p:nvPr/>
        </p:nvSpPr>
        <p:spPr bwMode="auto">
          <a:xfrm>
            <a:off x="2960688" y="1815679"/>
            <a:ext cx="2420937" cy="3238500"/>
          </a:xfrm>
          <a:custGeom>
            <a:avLst/>
            <a:gdLst>
              <a:gd name="T0" fmla="*/ 2147483647 w 849"/>
              <a:gd name="T1" fmla="*/ 2147483647 h 1133"/>
              <a:gd name="T2" fmla="*/ 0 w 849"/>
              <a:gd name="T3" fmla="*/ 2147483647 h 1133"/>
              <a:gd name="T4" fmla="*/ 2147483647 w 849"/>
              <a:gd name="T5" fmla="*/ 0 h 1133"/>
              <a:gd name="T6" fmla="*/ 2147483647 w 849"/>
              <a:gd name="T7" fmla="*/ 0 h 1133"/>
              <a:gd name="T8" fmla="*/ 2147483647 w 849"/>
              <a:gd name="T9" fmla="*/ 2147483647 h 1133"/>
              <a:gd name="T10" fmla="*/ 2147483647 w 849"/>
              <a:gd name="T11" fmla="*/ 2147483647 h 1133"/>
              <a:gd name="T12" fmla="*/ 2147483647 w 849"/>
              <a:gd name="T13" fmla="*/ 2147483647 h 1133"/>
              <a:gd name="T14" fmla="*/ 2147483647 w 849"/>
              <a:gd name="T15" fmla="*/ 2147483647 h 113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49"/>
              <a:gd name="T25" fmla="*/ 0 h 1133"/>
              <a:gd name="T26" fmla="*/ 849 w 849"/>
              <a:gd name="T27" fmla="*/ 1133 h 1133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49" h="1133">
                <a:moveTo>
                  <a:pt x="566" y="1133"/>
                </a:moveTo>
                <a:cubicBezTo>
                  <a:pt x="254" y="1133"/>
                  <a:pt x="0" y="880"/>
                  <a:pt x="0" y="567"/>
                </a:cubicBezTo>
                <a:cubicBezTo>
                  <a:pt x="0" y="253"/>
                  <a:pt x="254" y="0"/>
                  <a:pt x="566" y="0"/>
                </a:cubicBezTo>
                <a:cubicBezTo>
                  <a:pt x="566" y="0"/>
                  <a:pt x="566" y="0"/>
                  <a:pt x="566" y="0"/>
                </a:cubicBezTo>
                <a:cubicBezTo>
                  <a:pt x="410" y="0"/>
                  <a:pt x="283" y="126"/>
                  <a:pt x="283" y="282"/>
                </a:cubicBezTo>
                <a:cubicBezTo>
                  <a:pt x="283" y="439"/>
                  <a:pt x="410" y="566"/>
                  <a:pt x="566" y="566"/>
                </a:cubicBezTo>
                <a:cubicBezTo>
                  <a:pt x="722" y="566"/>
                  <a:pt x="849" y="693"/>
                  <a:pt x="849" y="850"/>
                </a:cubicBezTo>
                <a:cubicBezTo>
                  <a:pt x="849" y="1006"/>
                  <a:pt x="722" y="1133"/>
                  <a:pt x="566" y="1133"/>
                </a:cubicBezTo>
                <a:close/>
              </a:path>
            </a:pathLst>
          </a:custGeom>
          <a:gradFill flip="none" rotWithShape="1">
            <a:gsLst>
              <a:gs pos="0">
                <a:srgbClr val="00DFF6"/>
              </a:gs>
              <a:gs pos="90000">
                <a:srgbClr val="002774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prst="convex"/>
            <a:bevelB w="0" h="0"/>
            <a:contourClr>
              <a:srgbClr val="AFEAFF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en-GB" altLang="zh-CN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7" name="Rectangle 13"/>
          <p:cNvSpPr>
            <a:spLocks noChangeArrowheads="1"/>
          </p:cNvSpPr>
          <p:nvPr/>
        </p:nvSpPr>
        <p:spPr bwMode="gray">
          <a:xfrm>
            <a:off x="3248025" y="3684166"/>
            <a:ext cx="1971675" cy="3698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 defTabSz="801688" eaLnBrk="0" hangingPunct="0"/>
            <a:r>
              <a:rPr lang="en-GB" altLang="zh-CN" b="1">
                <a:solidFill>
                  <a:schemeClr val="bg1"/>
                </a:solidFill>
                <a:ea typeface="宋体" pitchFamily="2" charset="-122"/>
              </a:rPr>
              <a:t>Headline A</a:t>
            </a:r>
          </a:p>
        </p:txBody>
      </p:sp>
      <p:sp>
        <p:nvSpPr>
          <p:cNvPr id="68" name="Freeform 5"/>
          <p:cNvSpPr>
            <a:spLocks/>
          </p:cNvSpPr>
          <p:nvPr/>
        </p:nvSpPr>
        <p:spPr bwMode="auto">
          <a:xfrm>
            <a:off x="3759200" y="1815679"/>
            <a:ext cx="2420938" cy="3238500"/>
          </a:xfrm>
          <a:custGeom>
            <a:avLst/>
            <a:gdLst>
              <a:gd name="T0" fmla="*/ 2147483647 w 849"/>
              <a:gd name="T1" fmla="*/ 0 h 1133"/>
              <a:gd name="T2" fmla="*/ 2147483647 w 849"/>
              <a:gd name="T3" fmla="*/ 2147483647 h 1133"/>
              <a:gd name="T4" fmla="*/ 2147483647 w 849"/>
              <a:gd name="T5" fmla="*/ 2147483647 h 1133"/>
              <a:gd name="T6" fmla="*/ 2147483647 w 849"/>
              <a:gd name="T7" fmla="*/ 2147483647 h 1133"/>
              <a:gd name="T8" fmla="*/ 2147483647 w 849"/>
              <a:gd name="T9" fmla="*/ 2147483647 h 1133"/>
              <a:gd name="T10" fmla="*/ 2147483647 w 849"/>
              <a:gd name="T11" fmla="*/ 2147483647 h 1133"/>
              <a:gd name="T12" fmla="*/ 0 w 849"/>
              <a:gd name="T13" fmla="*/ 2147483647 h 1133"/>
              <a:gd name="T14" fmla="*/ 2147483647 w 849"/>
              <a:gd name="T15" fmla="*/ 0 h 113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49"/>
              <a:gd name="T25" fmla="*/ 0 h 1133"/>
              <a:gd name="T26" fmla="*/ 849 w 849"/>
              <a:gd name="T27" fmla="*/ 1133 h 1133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49" h="1133">
                <a:moveTo>
                  <a:pt x="283" y="0"/>
                </a:moveTo>
                <a:cubicBezTo>
                  <a:pt x="595" y="0"/>
                  <a:pt x="849" y="253"/>
                  <a:pt x="849" y="567"/>
                </a:cubicBezTo>
                <a:cubicBezTo>
                  <a:pt x="849" y="880"/>
                  <a:pt x="595" y="1133"/>
                  <a:pt x="283" y="1133"/>
                </a:cubicBezTo>
                <a:cubicBezTo>
                  <a:pt x="283" y="1133"/>
                  <a:pt x="283" y="1133"/>
                  <a:pt x="283" y="1133"/>
                </a:cubicBezTo>
                <a:cubicBezTo>
                  <a:pt x="439" y="1133"/>
                  <a:pt x="566" y="1007"/>
                  <a:pt x="566" y="851"/>
                </a:cubicBezTo>
                <a:cubicBezTo>
                  <a:pt x="566" y="694"/>
                  <a:pt x="439" y="567"/>
                  <a:pt x="283" y="567"/>
                </a:cubicBezTo>
                <a:cubicBezTo>
                  <a:pt x="127" y="567"/>
                  <a:pt x="0" y="440"/>
                  <a:pt x="0" y="283"/>
                </a:cubicBezTo>
                <a:cubicBezTo>
                  <a:pt x="0" y="127"/>
                  <a:pt x="127" y="0"/>
                  <a:pt x="283" y="0"/>
                </a:cubicBezTo>
                <a:close/>
              </a:path>
            </a:pathLst>
          </a:cu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189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en-GB" altLang="zh-CN" sz="1600">
              <a:solidFill>
                <a:schemeClr val="bg1"/>
              </a:solidFill>
              <a:effectLst>
                <a:reflection blurRad="6350" stA="50000" endA="300" endPos="50000" dist="2999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9" name="Line 6"/>
          <p:cNvSpPr>
            <a:spLocks noChangeShapeType="1"/>
          </p:cNvSpPr>
          <p:nvPr/>
        </p:nvSpPr>
        <p:spPr bwMode="auto">
          <a:xfrm>
            <a:off x="5233988" y="2191916"/>
            <a:ext cx="3276600" cy="0"/>
          </a:xfrm>
          <a:prstGeom prst="line">
            <a:avLst/>
          </a:prstGeom>
          <a:noFill/>
          <a:ln w="19050">
            <a:noFill/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0" name="Rectangle 13"/>
          <p:cNvSpPr>
            <a:spLocks noChangeArrowheads="1"/>
          </p:cNvSpPr>
          <p:nvPr/>
        </p:nvSpPr>
        <p:spPr bwMode="gray">
          <a:xfrm>
            <a:off x="4171950" y="2869779"/>
            <a:ext cx="1695450" cy="3698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 defTabSz="801688" eaLnBrk="0" hangingPunct="0"/>
            <a:r>
              <a:rPr lang="en-GB" altLang="zh-CN" b="1" dirty="0">
                <a:solidFill>
                  <a:schemeClr val="bg1"/>
                </a:solidFill>
                <a:ea typeface="宋体" pitchFamily="2" charset="-122"/>
              </a:rPr>
              <a:t>Headline B</a:t>
            </a:r>
          </a:p>
        </p:txBody>
      </p:sp>
      <p:sp>
        <p:nvSpPr>
          <p:cNvPr id="71" name="Oval 36"/>
          <p:cNvSpPr>
            <a:spLocks noChangeArrowheads="1"/>
          </p:cNvSpPr>
          <p:nvPr/>
        </p:nvSpPr>
        <p:spPr bwMode="auto">
          <a:xfrm>
            <a:off x="3883902" y="1868243"/>
            <a:ext cx="1555750" cy="871537"/>
          </a:xfrm>
          <a:prstGeom prst="ellipse">
            <a:avLst/>
          </a:prstGeom>
          <a:gradFill rotWithShape="1">
            <a:gsLst>
              <a:gs pos="0">
                <a:schemeClr val="bg1">
                  <a:alpha val="51999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18589</TotalTime>
  <Words>70</Words>
  <Application>Microsoft Office PowerPoint</Application>
  <PresentationFormat>全屏显示(4:3)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766</cp:revision>
  <dcterms:created xsi:type="dcterms:W3CDTF">2009-02-11T05:37:22Z</dcterms:created>
  <dcterms:modified xsi:type="dcterms:W3CDTF">2012-07-31T05:36:36Z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