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4491"/>
          <p:cNvSpPr>
            <a:spLocks noChangeArrowheads="1"/>
          </p:cNvSpPr>
          <p:nvPr/>
        </p:nvSpPr>
        <p:spPr bwMode="auto">
          <a:xfrm>
            <a:off x="2848670" y="5430504"/>
            <a:ext cx="642937" cy="642937"/>
          </a:xfrm>
          <a:prstGeom prst="ellipse">
            <a:avLst/>
          </a:prstGeom>
          <a:solidFill>
            <a:schemeClr val="bg1"/>
          </a:solidFill>
          <a:ln w="15875" cap="rnd" algn="ctr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CN" altLang="en-US" sz="900"/>
          </a:p>
        </p:txBody>
      </p:sp>
      <p:sp>
        <p:nvSpPr>
          <p:cNvPr id="23" name="Text Box 4492"/>
          <p:cNvSpPr txBox="1">
            <a:spLocks noChangeArrowheads="1"/>
          </p:cNvSpPr>
          <p:nvPr/>
        </p:nvSpPr>
        <p:spPr bwMode="auto">
          <a:xfrm>
            <a:off x="2547045" y="5719429"/>
            <a:ext cx="628377" cy="2314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altLang="ko-KR" sz="900">
                <a:solidFill>
                  <a:srgbClr val="3366FF"/>
                </a:solidFill>
              </a:rPr>
              <a:t>4_TITLE</a:t>
            </a:r>
          </a:p>
        </p:txBody>
      </p:sp>
      <p:sp>
        <p:nvSpPr>
          <p:cNvPr id="24" name="Rectangle 4493"/>
          <p:cNvSpPr>
            <a:spLocks noChangeArrowheads="1"/>
          </p:cNvSpPr>
          <p:nvPr/>
        </p:nvSpPr>
        <p:spPr bwMode="auto">
          <a:xfrm>
            <a:off x="1187624" y="5518331"/>
            <a:ext cx="1544638" cy="64697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92075" tIns="46038" rIns="92075" bIns="46038" anchor="ctr">
            <a:spAutoFit/>
          </a:bodyPr>
          <a:lstStyle/>
          <a:p>
            <a:pPr>
              <a:buFont typeface="바탕" pitchFamily="18" charset="-127"/>
              <a:buNone/>
              <a:tabLst>
                <a:tab pos="482600" algn="l"/>
              </a:tabLst>
            </a:pPr>
            <a:r>
              <a:rPr lang="en-US" altLang="ko-KR" sz="900" dirty="0">
                <a:latin typeface="돋움" pitchFamily="34" charset="-127"/>
              </a:rPr>
              <a:t>If you prefer to buy from a dealer, we will match </a:t>
            </a:r>
          </a:p>
          <a:p>
            <a:pPr>
              <a:buFont typeface="바탕" pitchFamily="18" charset="-127"/>
              <a:buNone/>
              <a:tabLst>
                <a:tab pos="482600" algn="l"/>
              </a:tabLst>
            </a:pPr>
            <a:r>
              <a:rPr lang="en-US" altLang="ko-KR" sz="900" dirty="0">
                <a:latin typeface="돋움" pitchFamily="34" charset="-127"/>
              </a:rPr>
              <a:t>with a member of our authorized dealer </a:t>
            </a:r>
          </a:p>
        </p:txBody>
      </p:sp>
      <p:sp>
        <p:nvSpPr>
          <p:cNvPr id="25" name="Oval 4488"/>
          <p:cNvSpPr>
            <a:spLocks noChangeArrowheads="1"/>
          </p:cNvSpPr>
          <p:nvPr/>
        </p:nvSpPr>
        <p:spPr bwMode="auto">
          <a:xfrm>
            <a:off x="5441057" y="5430504"/>
            <a:ext cx="642938" cy="642937"/>
          </a:xfrm>
          <a:prstGeom prst="ellipse">
            <a:avLst/>
          </a:prstGeom>
          <a:solidFill>
            <a:schemeClr val="bg1"/>
          </a:solidFill>
          <a:ln w="15875" cap="rnd" algn="ctr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CN" altLang="en-US" sz="900"/>
          </a:p>
        </p:txBody>
      </p:sp>
      <p:sp>
        <p:nvSpPr>
          <p:cNvPr id="26" name="Text Box 4489"/>
          <p:cNvSpPr txBox="1">
            <a:spLocks noChangeArrowheads="1"/>
          </p:cNvSpPr>
          <p:nvPr/>
        </p:nvSpPr>
        <p:spPr bwMode="auto">
          <a:xfrm>
            <a:off x="5642670" y="5719429"/>
            <a:ext cx="628377" cy="2314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altLang="ko-KR" sz="900">
                <a:solidFill>
                  <a:srgbClr val="3333FF"/>
                </a:solidFill>
              </a:rPr>
              <a:t>3_TITLE</a:t>
            </a:r>
          </a:p>
        </p:txBody>
      </p:sp>
      <p:sp>
        <p:nvSpPr>
          <p:cNvPr id="27" name="Oval 4485"/>
          <p:cNvSpPr>
            <a:spLocks noChangeArrowheads="1"/>
          </p:cNvSpPr>
          <p:nvPr/>
        </p:nvSpPr>
        <p:spPr bwMode="auto">
          <a:xfrm>
            <a:off x="6758682" y="3031791"/>
            <a:ext cx="642938" cy="642938"/>
          </a:xfrm>
          <a:prstGeom prst="ellipse">
            <a:avLst/>
          </a:prstGeom>
          <a:solidFill>
            <a:schemeClr val="bg1"/>
          </a:solidFill>
          <a:ln w="15875" cap="rnd" algn="ctr">
            <a:solidFill>
              <a:schemeClr val="bg2"/>
            </a:solidFill>
            <a:prstDash val="sysDot"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CN" altLang="en-US" sz="900"/>
          </a:p>
        </p:txBody>
      </p:sp>
      <p:sp>
        <p:nvSpPr>
          <p:cNvPr id="28" name="Rectangle 4486"/>
          <p:cNvSpPr>
            <a:spLocks noChangeArrowheads="1"/>
          </p:cNvSpPr>
          <p:nvPr/>
        </p:nvSpPr>
        <p:spPr bwMode="auto">
          <a:xfrm>
            <a:off x="6996807" y="3244516"/>
            <a:ext cx="1182688" cy="2031968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lIns="92075" tIns="46038" rIns="92075" bIns="46038" anchor="ctr">
            <a:spAutoFit/>
          </a:bodyPr>
          <a:lstStyle/>
          <a:p>
            <a:r>
              <a:rPr lang="en-US" altLang="ko-KR" sz="900" dirty="0">
                <a:latin typeface="돋움" pitchFamily="34" charset="-127"/>
              </a:rPr>
              <a:t>Company.com strives to bring you the best and most </a:t>
            </a:r>
          </a:p>
          <a:p>
            <a:r>
              <a:rPr lang="en-US" altLang="ko-KR" sz="900" dirty="0">
                <a:latin typeface="돋움" pitchFamily="34" charset="-127"/>
              </a:rPr>
              <a:t>current information about a variety of topics to enhance </a:t>
            </a:r>
          </a:p>
          <a:p>
            <a:r>
              <a:rPr lang="en-US" altLang="ko-KR" sz="900" dirty="0">
                <a:latin typeface="돋움" pitchFamily="34" charset="-127"/>
              </a:rPr>
              <a:t>your dining experience.Over time, we will be adding new </a:t>
            </a:r>
          </a:p>
          <a:p>
            <a:r>
              <a:rPr lang="en-US" altLang="ko-KR" sz="900" dirty="0">
                <a:latin typeface="돋움" pitchFamily="34" charset="-127"/>
              </a:rPr>
              <a:t>sections dealing with food.</a:t>
            </a:r>
          </a:p>
        </p:txBody>
      </p:sp>
      <p:sp>
        <p:nvSpPr>
          <p:cNvPr id="29" name="Text Box 4487"/>
          <p:cNvSpPr txBox="1">
            <a:spLocks noChangeArrowheads="1"/>
          </p:cNvSpPr>
          <p:nvPr/>
        </p:nvSpPr>
        <p:spPr bwMode="auto">
          <a:xfrm>
            <a:off x="6995220" y="3141329"/>
            <a:ext cx="628377" cy="2314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altLang="ko-KR" sz="900">
                <a:solidFill>
                  <a:srgbClr val="660033"/>
                </a:solidFill>
              </a:rPr>
              <a:t>2_TITLE</a:t>
            </a:r>
          </a:p>
        </p:txBody>
      </p:sp>
      <p:grpSp>
        <p:nvGrpSpPr>
          <p:cNvPr id="30" name="Group 4483"/>
          <p:cNvGrpSpPr>
            <a:grpSpLocks/>
          </p:cNvGrpSpPr>
          <p:nvPr/>
        </p:nvGrpSpPr>
        <p:grpSpPr bwMode="auto">
          <a:xfrm>
            <a:off x="5379145" y="782304"/>
            <a:ext cx="3473368" cy="927413"/>
            <a:chOff x="3446" y="464"/>
            <a:chExt cx="2335" cy="623"/>
          </a:xfrm>
        </p:grpSpPr>
        <p:sp>
          <p:nvSpPr>
            <p:cNvPr id="31" name="Oval 4473"/>
            <p:cNvSpPr>
              <a:spLocks noChangeArrowheads="1"/>
            </p:cNvSpPr>
            <p:nvPr/>
          </p:nvSpPr>
          <p:spPr bwMode="auto">
            <a:xfrm>
              <a:off x="3446" y="464"/>
              <a:ext cx="432" cy="432"/>
            </a:xfrm>
            <a:prstGeom prst="ellipse">
              <a:avLst/>
            </a:prstGeom>
            <a:solidFill>
              <a:schemeClr val="bg1"/>
            </a:solidFill>
            <a:ln w="15875" cap="rnd" algn="ctr">
              <a:solidFill>
                <a:schemeClr val="bg2"/>
              </a:solidFill>
              <a:prstDash val="sysDot"/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zh-CN" altLang="en-US" sz="900"/>
            </a:p>
          </p:txBody>
        </p:sp>
        <p:sp>
          <p:nvSpPr>
            <p:cNvPr id="32" name="Rectangle 4472"/>
            <p:cNvSpPr>
              <a:spLocks noChangeArrowheads="1"/>
            </p:cNvSpPr>
            <p:nvPr/>
          </p:nvSpPr>
          <p:spPr bwMode="auto">
            <a:xfrm>
              <a:off x="3606" y="652"/>
              <a:ext cx="2175" cy="43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>
              <a:spAutoFit/>
            </a:bodyPr>
            <a:lstStyle/>
            <a:p>
              <a:r>
                <a:rPr lang="en-US" altLang="ko-KR" sz="900">
                  <a:latin typeface="돋움" pitchFamily="34" charset="-127"/>
                </a:rPr>
                <a:t>Company.com strives to bring you the best and most </a:t>
              </a:r>
            </a:p>
            <a:p>
              <a:r>
                <a:rPr lang="en-US" altLang="ko-KR" sz="900">
                  <a:latin typeface="돋움" pitchFamily="34" charset="-127"/>
                </a:rPr>
                <a:t>current information about a variety of topics to enhance </a:t>
              </a:r>
            </a:p>
            <a:p>
              <a:r>
                <a:rPr lang="en-US" altLang="ko-KR" sz="900">
                  <a:latin typeface="돋움" pitchFamily="34" charset="-127"/>
                </a:rPr>
                <a:t>your dining experience.Over time, we will be adding new </a:t>
              </a:r>
            </a:p>
            <a:p>
              <a:r>
                <a:rPr lang="en-US" altLang="ko-KR" sz="900">
                  <a:latin typeface="돋움" pitchFamily="34" charset="-127"/>
                </a:rPr>
                <a:t>sections dealing with food.</a:t>
              </a:r>
            </a:p>
          </p:txBody>
        </p:sp>
        <p:sp>
          <p:nvSpPr>
            <p:cNvPr id="33" name="Text Box 4480"/>
            <p:cNvSpPr txBox="1">
              <a:spLocks noChangeArrowheads="1"/>
            </p:cNvSpPr>
            <p:nvPr/>
          </p:nvSpPr>
          <p:spPr bwMode="auto">
            <a:xfrm>
              <a:off x="3605" y="539"/>
              <a:ext cx="422" cy="155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altLang="ko-KR" sz="900">
                  <a:solidFill>
                    <a:srgbClr val="D80000"/>
                  </a:solidFill>
                </a:rPr>
                <a:t>1_TITLE</a:t>
              </a:r>
            </a:p>
          </p:txBody>
        </p:sp>
      </p:grpSp>
      <p:sp>
        <p:nvSpPr>
          <p:cNvPr id="34" name="AutoShape 4438"/>
          <p:cNvSpPr>
            <a:spLocks noChangeArrowheads="1"/>
          </p:cNvSpPr>
          <p:nvPr/>
        </p:nvSpPr>
        <p:spPr bwMode="auto">
          <a:xfrm>
            <a:off x="3309045" y="2468229"/>
            <a:ext cx="2257425" cy="1952625"/>
          </a:xfrm>
          <a:prstGeom prst="hexagon">
            <a:avLst>
              <a:gd name="adj" fmla="val 28902"/>
              <a:gd name="vf" fmla="val 115470"/>
            </a:avLst>
          </a:prstGeom>
          <a:solidFill>
            <a:srgbClr val="5F5F5F"/>
          </a:solidFill>
          <a:ln w="12700" algn="ctr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endParaRPr lang="zh-CN" altLang="zh-CN" sz="900"/>
          </a:p>
        </p:txBody>
      </p:sp>
      <p:sp>
        <p:nvSpPr>
          <p:cNvPr id="35" name="Freeform 4433"/>
          <p:cNvSpPr>
            <a:spLocks/>
          </p:cNvSpPr>
          <p:nvPr/>
        </p:nvSpPr>
        <p:spPr bwMode="auto">
          <a:xfrm>
            <a:off x="5096570" y="3615991"/>
            <a:ext cx="1401762" cy="2149475"/>
          </a:xfrm>
          <a:custGeom>
            <a:avLst/>
            <a:gdLst>
              <a:gd name="T0" fmla="*/ 2147483647 w 760"/>
              <a:gd name="T1" fmla="*/ 2147483647 h 1166"/>
              <a:gd name="T2" fmla="*/ 2147483647 w 760"/>
              <a:gd name="T3" fmla="*/ 2147483647 h 1166"/>
              <a:gd name="T4" fmla="*/ 2147483647 w 760"/>
              <a:gd name="T5" fmla="*/ 2147483647 h 1166"/>
              <a:gd name="T6" fmla="*/ 2147483647 w 760"/>
              <a:gd name="T7" fmla="*/ 2147483647 h 1166"/>
              <a:gd name="T8" fmla="*/ 2147483647 w 760"/>
              <a:gd name="T9" fmla="*/ 2147483647 h 1166"/>
              <a:gd name="T10" fmla="*/ 2147483647 w 760"/>
              <a:gd name="T11" fmla="*/ 2147483647 h 1166"/>
              <a:gd name="T12" fmla="*/ 2147483647 w 760"/>
              <a:gd name="T13" fmla="*/ 2147483647 h 1166"/>
              <a:gd name="T14" fmla="*/ 2147483647 w 760"/>
              <a:gd name="T15" fmla="*/ 2147483647 h 1166"/>
              <a:gd name="T16" fmla="*/ 2147483647 w 760"/>
              <a:gd name="T17" fmla="*/ 2147483647 h 1166"/>
              <a:gd name="T18" fmla="*/ 2147483647 w 760"/>
              <a:gd name="T19" fmla="*/ 2147483647 h 1166"/>
              <a:gd name="T20" fmla="*/ 2147483647 w 760"/>
              <a:gd name="T21" fmla="*/ 2147483647 h 1166"/>
              <a:gd name="T22" fmla="*/ 2147483647 w 760"/>
              <a:gd name="T23" fmla="*/ 2147483647 h 1166"/>
              <a:gd name="T24" fmla="*/ 2147483647 w 760"/>
              <a:gd name="T25" fmla="*/ 2147483647 h 1166"/>
              <a:gd name="T26" fmla="*/ 2147483647 w 760"/>
              <a:gd name="T27" fmla="*/ 2147483647 h 1166"/>
              <a:gd name="T28" fmla="*/ 2147483647 w 760"/>
              <a:gd name="T29" fmla="*/ 2147483647 h 1166"/>
              <a:gd name="T30" fmla="*/ 2147483647 w 760"/>
              <a:gd name="T31" fmla="*/ 2147483647 h 1166"/>
              <a:gd name="T32" fmla="*/ 2147483647 w 760"/>
              <a:gd name="T33" fmla="*/ 2147483647 h 1166"/>
              <a:gd name="T34" fmla="*/ 2147483647 w 760"/>
              <a:gd name="T35" fmla="*/ 2147483647 h 1166"/>
              <a:gd name="T36" fmla="*/ 2147483647 w 760"/>
              <a:gd name="T37" fmla="*/ 2147483647 h 1166"/>
              <a:gd name="T38" fmla="*/ 2147483647 w 760"/>
              <a:gd name="T39" fmla="*/ 2147483647 h 1166"/>
              <a:gd name="T40" fmla="*/ 2147483647 w 760"/>
              <a:gd name="T41" fmla="*/ 2147483647 h 1166"/>
              <a:gd name="T42" fmla="*/ 2147483647 w 760"/>
              <a:gd name="T43" fmla="*/ 2147483647 h 1166"/>
              <a:gd name="T44" fmla="*/ 2147483647 w 760"/>
              <a:gd name="T45" fmla="*/ 2147483647 h 1166"/>
              <a:gd name="T46" fmla="*/ 2147483647 w 760"/>
              <a:gd name="T47" fmla="*/ 2147483647 h 1166"/>
              <a:gd name="T48" fmla="*/ 2147483647 w 760"/>
              <a:gd name="T49" fmla="*/ 2147483647 h 1166"/>
              <a:gd name="T50" fmla="*/ 2147483647 w 760"/>
              <a:gd name="T51" fmla="*/ 2147483647 h 1166"/>
              <a:gd name="T52" fmla="*/ 2147483647 w 760"/>
              <a:gd name="T53" fmla="*/ 2147483647 h 1166"/>
              <a:gd name="T54" fmla="*/ 2147483647 w 760"/>
              <a:gd name="T55" fmla="*/ 2147483647 h 1166"/>
              <a:gd name="T56" fmla="*/ 2147483647 w 760"/>
              <a:gd name="T57" fmla="*/ 2147483647 h 1166"/>
              <a:gd name="T58" fmla="*/ 2147483647 w 760"/>
              <a:gd name="T59" fmla="*/ 2147483647 h 1166"/>
              <a:gd name="T60" fmla="*/ 2147483647 w 760"/>
              <a:gd name="T61" fmla="*/ 2147483647 h 1166"/>
              <a:gd name="T62" fmla="*/ 2147483647 w 760"/>
              <a:gd name="T63" fmla="*/ 2147483647 h 1166"/>
              <a:gd name="T64" fmla="*/ 2147483647 w 760"/>
              <a:gd name="T65" fmla="*/ 2147483647 h 1166"/>
              <a:gd name="T66" fmla="*/ 2147483647 w 760"/>
              <a:gd name="T67" fmla="*/ 2147483647 h 1166"/>
              <a:gd name="T68" fmla="*/ 2147483647 w 760"/>
              <a:gd name="T69" fmla="*/ 2147483647 h 1166"/>
              <a:gd name="T70" fmla="*/ 2147483647 w 760"/>
              <a:gd name="T71" fmla="*/ 2147483647 h 1166"/>
              <a:gd name="T72" fmla="*/ 2147483647 w 760"/>
              <a:gd name="T73" fmla="*/ 2147483647 h 1166"/>
              <a:gd name="T74" fmla="*/ 2147483647 w 760"/>
              <a:gd name="T75" fmla="*/ 2147483647 h 1166"/>
              <a:gd name="T76" fmla="*/ 2147483647 w 760"/>
              <a:gd name="T77" fmla="*/ 2147483647 h 1166"/>
              <a:gd name="T78" fmla="*/ 2147483647 w 760"/>
              <a:gd name="T79" fmla="*/ 2147483647 h 1166"/>
              <a:gd name="T80" fmla="*/ 2147483647 w 760"/>
              <a:gd name="T81" fmla="*/ 2147483647 h 1166"/>
              <a:gd name="T82" fmla="*/ 2147483647 w 760"/>
              <a:gd name="T83" fmla="*/ 2147483647 h 1166"/>
              <a:gd name="T84" fmla="*/ 2147483647 w 760"/>
              <a:gd name="T85" fmla="*/ 2147483647 h 1166"/>
              <a:gd name="T86" fmla="*/ 2147483647 w 760"/>
              <a:gd name="T87" fmla="*/ 2147483647 h 1166"/>
              <a:gd name="T88" fmla="*/ 2147483647 w 760"/>
              <a:gd name="T89" fmla="*/ 0 h 116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60"/>
              <a:gd name="T136" fmla="*/ 0 h 1166"/>
              <a:gd name="T137" fmla="*/ 760 w 760"/>
              <a:gd name="T138" fmla="*/ 1166 h 116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60" h="1166">
                <a:moveTo>
                  <a:pt x="534" y="0"/>
                </a:moveTo>
                <a:lnTo>
                  <a:pt x="234" y="2"/>
                </a:lnTo>
                <a:lnTo>
                  <a:pt x="0" y="407"/>
                </a:lnTo>
                <a:lnTo>
                  <a:pt x="152" y="662"/>
                </a:lnTo>
                <a:lnTo>
                  <a:pt x="260" y="476"/>
                </a:lnTo>
                <a:lnTo>
                  <a:pt x="262" y="474"/>
                </a:lnTo>
                <a:lnTo>
                  <a:pt x="268" y="472"/>
                </a:lnTo>
                <a:lnTo>
                  <a:pt x="284" y="472"/>
                </a:lnTo>
                <a:lnTo>
                  <a:pt x="306" y="476"/>
                </a:lnTo>
                <a:lnTo>
                  <a:pt x="330" y="482"/>
                </a:lnTo>
                <a:lnTo>
                  <a:pt x="376" y="496"/>
                </a:lnTo>
                <a:lnTo>
                  <a:pt x="402" y="506"/>
                </a:lnTo>
                <a:lnTo>
                  <a:pt x="424" y="516"/>
                </a:lnTo>
                <a:lnTo>
                  <a:pt x="444" y="528"/>
                </a:lnTo>
                <a:lnTo>
                  <a:pt x="464" y="542"/>
                </a:lnTo>
                <a:lnTo>
                  <a:pt x="484" y="556"/>
                </a:lnTo>
                <a:lnTo>
                  <a:pt x="502" y="574"/>
                </a:lnTo>
                <a:lnTo>
                  <a:pt x="518" y="590"/>
                </a:lnTo>
                <a:lnTo>
                  <a:pt x="532" y="610"/>
                </a:lnTo>
                <a:lnTo>
                  <a:pt x="546" y="630"/>
                </a:lnTo>
                <a:lnTo>
                  <a:pt x="556" y="652"/>
                </a:lnTo>
                <a:lnTo>
                  <a:pt x="566" y="676"/>
                </a:lnTo>
                <a:lnTo>
                  <a:pt x="572" y="700"/>
                </a:lnTo>
                <a:lnTo>
                  <a:pt x="576" y="726"/>
                </a:lnTo>
                <a:lnTo>
                  <a:pt x="576" y="752"/>
                </a:lnTo>
                <a:lnTo>
                  <a:pt x="576" y="776"/>
                </a:lnTo>
                <a:lnTo>
                  <a:pt x="574" y="804"/>
                </a:lnTo>
                <a:lnTo>
                  <a:pt x="570" y="830"/>
                </a:lnTo>
                <a:lnTo>
                  <a:pt x="564" y="856"/>
                </a:lnTo>
                <a:lnTo>
                  <a:pt x="556" y="880"/>
                </a:lnTo>
                <a:lnTo>
                  <a:pt x="548" y="906"/>
                </a:lnTo>
                <a:lnTo>
                  <a:pt x="538" y="930"/>
                </a:lnTo>
                <a:lnTo>
                  <a:pt x="516" y="978"/>
                </a:lnTo>
                <a:lnTo>
                  <a:pt x="492" y="1020"/>
                </a:lnTo>
                <a:lnTo>
                  <a:pt x="476" y="1042"/>
                </a:lnTo>
                <a:lnTo>
                  <a:pt x="458" y="1064"/>
                </a:lnTo>
                <a:lnTo>
                  <a:pt x="438" y="1084"/>
                </a:lnTo>
                <a:lnTo>
                  <a:pt x="418" y="1104"/>
                </a:lnTo>
                <a:lnTo>
                  <a:pt x="396" y="1124"/>
                </a:lnTo>
                <a:lnTo>
                  <a:pt x="374" y="1140"/>
                </a:lnTo>
                <a:lnTo>
                  <a:pt x="350" y="1154"/>
                </a:lnTo>
                <a:lnTo>
                  <a:pt x="324" y="1166"/>
                </a:lnTo>
                <a:lnTo>
                  <a:pt x="384" y="1138"/>
                </a:lnTo>
                <a:lnTo>
                  <a:pt x="412" y="1122"/>
                </a:lnTo>
                <a:lnTo>
                  <a:pt x="440" y="1104"/>
                </a:lnTo>
                <a:lnTo>
                  <a:pt x="468" y="1086"/>
                </a:lnTo>
                <a:lnTo>
                  <a:pt x="494" y="1068"/>
                </a:lnTo>
                <a:lnTo>
                  <a:pt x="520" y="1048"/>
                </a:lnTo>
                <a:lnTo>
                  <a:pt x="546" y="1026"/>
                </a:lnTo>
                <a:lnTo>
                  <a:pt x="568" y="1004"/>
                </a:lnTo>
                <a:lnTo>
                  <a:pt x="592" y="980"/>
                </a:lnTo>
                <a:lnTo>
                  <a:pt x="614" y="956"/>
                </a:lnTo>
                <a:lnTo>
                  <a:pt x="634" y="932"/>
                </a:lnTo>
                <a:lnTo>
                  <a:pt x="652" y="904"/>
                </a:lnTo>
                <a:lnTo>
                  <a:pt x="670" y="878"/>
                </a:lnTo>
                <a:lnTo>
                  <a:pt x="688" y="848"/>
                </a:lnTo>
                <a:lnTo>
                  <a:pt x="702" y="820"/>
                </a:lnTo>
                <a:lnTo>
                  <a:pt x="720" y="782"/>
                </a:lnTo>
                <a:lnTo>
                  <a:pt x="734" y="744"/>
                </a:lnTo>
                <a:lnTo>
                  <a:pt x="744" y="702"/>
                </a:lnTo>
                <a:lnTo>
                  <a:pt x="752" y="662"/>
                </a:lnTo>
                <a:lnTo>
                  <a:pt x="758" y="620"/>
                </a:lnTo>
                <a:lnTo>
                  <a:pt x="760" y="578"/>
                </a:lnTo>
                <a:lnTo>
                  <a:pt x="758" y="538"/>
                </a:lnTo>
                <a:lnTo>
                  <a:pt x="750" y="496"/>
                </a:lnTo>
                <a:lnTo>
                  <a:pt x="742" y="466"/>
                </a:lnTo>
                <a:lnTo>
                  <a:pt x="730" y="436"/>
                </a:lnTo>
                <a:lnTo>
                  <a:pt x="714" y="410"/>
                </a:lnTo>
                <a:lnTo>
                  <a:pt x="696" y="384"/>
                </a:lnTo>
                <a:lnTo>
                  <a:pt x="676" y="358"/>
                </a:lnTo>
                <a:lnTo>
                  <a:pt x="654" y="336"/>
                </a:lnTo>
                <a:lnTo>
                  <a:pt x="632" y="314"/>
                </a:lnTo>
                <a:lnTo>
                  <a:pt x="608" y="294"/>
                </a:lnTo>
                <a:lnTo>
                  <a:pt x="576" y="270"/>
                </a:lnTo>
                <a:lnTo>
                  <a:pt x="518" y="228"/>
                </a:lnTo>
                <a:lnTo>
                  <a:pt x="486" y="206"/>
                </a:lnTo>
                <a:lnTo>
                  <a:pt x="460" y="190"/>
                </a:lnTo>
                <a:lnTo>
                  <a:pt x="440" y="180"/>
                </a:lnTo>
                <a:lnTo>
                  <a:pt x="434" y="178"/>
                </a:lnTo>
                <a:lnTo>
                  <a:pt x="430" y="180"/>
                </a:lnTo>
                <a:lnTo>
                  <a:pt x="534" y="0"/>
                </a:lnTo>
                <a:close/>
              </a:path>
            </a:pathLst>
          </a:custGeom>
          <a:gradFill rotWithShape="1">
            <a:gsLst>
              <a:gs pos="0">
                <a:srgbClr val="3366FF"/>
              </a:gs>
              <a:gs pos="100000">
                <a:srgbClr val="0033CC"/>
              </a:gs>
            </a:gsLst>
            <a:lin ang="5400000" scaled="1"/>
          </a:gra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36" name="Freeform 4439"/>
          <p:cNvSpPr>
            <a:spLocks/>
          </p:cNvSpPr>
          <p:nvPr/>
        </p:nvSpPr>
        <p:spPr bwMode="auto">
          <a:xfrm rot="18012422">
            <a:off x="5468045" y="1771316"/>
            <a:ext cx="1400175" cy="2149475"/>
          </a:xfrm>
          <a:custGeom>
            <a:avLst/>
            <a:gdLst>
              <a:gd name="T0" fmla="*/ 2147483647 w 760"/>
              <a:gd name="T1" fmla="*/ 2147483647 h 1166"/>
              <a:gd name="T2" fmla="*/ 2147483647 w 760"/>
              <a:gd name="T3" fmla="*/ 2147483647 h 1166"/>
              <a:gd name="T4" fmla="*/ 2147483647 w 760"/>
              <a:gd name="T5" fmla="*/ 2147483647 h 1166"/>
              <a:gd name="T6" fmla="*/ 2147483647 w 760"/>
              <a:gd name="T7" fmla="*/ 2147483647 h 1166"/>
              <a:gd name="T8" fmla="*/ 2147483647 w 760"/>
              <a:gd name="T9" fmla="*/ 2147483647 h 1166"/>
              <a:gd name="T10" fmla="*/ 2147483647 w 760"/>
              <a:gd name="T11" fmla="*/ 2147483647 h 1166"/>
              <a:gd name="T12" fmla="*/ 2147483647 w 760"/>
              <a:gd name="T13" fmla="*/ 2147483647 h 1166"/>
              <a:gd name="T14" fmla="*/ 2147483647 w 760"/>
              <a:gd name="T15" fmla="*/ 2147483647 h 1166"/>
              <a:gd name="T16" fmla="*/ 2147483647 w 760"/>
              <a:gd name="T17" fmla="*/ 2147483647 h 1166"/>
              <a:gd name="T18" fmla="*/ 2147483647 w 760"/>
              <a:gd name="T19" fmla="*/ 2147483647 h 1166"/>
              <a:gd name="T20" fmla="*/ 2147483647 w 760"/>
              <a:gd name="T21" fmla="*/ 2147483647 h 1166"/>
              <a:gd name="T22" fmla="*/ 2147483647 w 760"/>
              <a:gd name="T23" fmla="*/ 2147483647 h 1166"/>
              <a:gd name="T24" fmla="*/ 2147483647 w 760"/>
              <a:gd name="T25" fmla="*/ 2147483647 h 1166"/>
              <a:gd name="T26" fmla="*/ 2147483647 w 760"/>
              <a:gd name="T27" fmla="*/ 2147483647 h 1166"/>
              <a:gd name="T28" fmla="*/ 2147483647 w 760"/>
              <a:gd name="T29" fmla="*/ 2147483647 h 1166"/>
              <a:gd name="T30" fmla="*/ 2147483647 w 760"/>
              <a:gd name="T31" fmla="*/ 2147483647 h 1166"/>
              <a:gd name="T32" fmla="*/ 2147483647 w 760"/>
              <a:gd name="T33" fmla="*/ 2147483647 h 1166"/>
              <a:gd name="T34" fmla="*/ 2147483647 w 760"/>
              <a:gd name="T35" fmla="*/ 2147483647 h 1166"/>
              <a:gd name="T36" fmla="*/ 2147483647 w 760"/>
              <a:gd name="T37" fmla="*/ 2147483647 h 1166"/>
              <a:gd name="T38" fmla="*/ 2147483647 w 760"/>
              <a:gd name="T39" fmla="*/ 2147483647 h 1166"/>
              <a:gd name="T40" fmla="*/ 2147483647 w 760"/>
              <a:gd name="T41" fmla="*/ 2147483647 h 1166"/>
              <a:gd name="T42" fmla="*/ 2147483647 w 760"/>
              <a:gd name="T43" fmla="*/ 2147483647 h 1166"/>
              <a:gd name="T44" fmla="*/ 2147483647 w 760"/>
              <a:gd name="T45" fmla="*/ 2147483647 h 1166"/>
              <a:gd name="T46" fmla="*/ 2147483647 w 760"/>
              <a:gd name="T47" fmla="*/ 2147483647 h 1166"/>
              <a:gd name="T48" fmla="*/ 2147483647 w 760"/>
              <a:gd name="T49" fmla="*/ 2147483647 h 1166"/>
              <a:gd name="T50" fmla="*/ 2147483647 w 760"/>
              <a:gd name="T51" fmla="*/ 2147483647 h 1166"/>
              <a:gd name="T52" fmla="*/ 2147483647 w 760"/>
              <a:gd name="T53" fmla="*/ 2147483647 h 1166"/>
              <a:gd name="T54" fmla="*/ 2147483647 w 760"/>
              <a:gd name="T55" fmla="*/ 2147483647 h 1166"/>
              <a:gd name="T56" fmla="*/ 2147483647 w 760"/>
              <a:gd name="T57" fmla="*/ 2147483647 h 1166"/>
              <a:gd name="T58" fmla="*/ 2147483647 w 760"/>
              <a:gd name="T59" fmla="*/ 2147483647 h 1166"/>
              <a:gd name="T60" fmla="*/ 2147483647 w 760"/>
              <a:gd name="T61" fmla="*/ 2147483647 h 1166"/>
              <a:gd name="T62" fmla="*/ 2147483647 w 760"/>
              <a:gd name="T63" fmla="*/ 2147483647 h 1166"/>
              <a:gd name="T64" fmla="*/ 2147483647 w 760"/>
              <a:gd name="T65" fmla="*/ 2147483647 h 1166"/>
              <a:gd name="T66" fmla="*/ 2147483647 w 760"/>
              <a:gd name="T67" fmla="*/ 2147483647 h 1166"/>
              <a:gd name="T68" fmla="*/ 2147483647 w 760"/>
              <a:gd name="T69" fmla="*/ 2147483647 h 1166"/>
              <a:gd name="T70" fmla="*/ 2147483647 w 760"/>
              <a:gd name="T71" fmla="*/ 2147483647 h 1166"/>
              <a:gd name="T72" fmla="*/ 2147483647 w 760"/>
              <a:gd name="T73" fmla="*/ 2147483647 h 1166"/>
              <a:gd name="T74" fmla="*/ 2147483647 w 760"/>
              <a:gd name="T75" fmla="*/ 2147483647 h 1166"/>
              <a:gd name="T76" fmla="*/ 2147483647 w 760"/>
              <a:gd name="T77" fmla="*/ 2147483647 h 1166"/>
              <a:gd name="T78" fmla="*/ 2147483647 w 760"/>
              <a:gd name="T79" fmla="*/ 2147483647 h 1166"/>
              <a:gd name="T80" fmla="*/ 2147483647 w 760"/>
              <a:gd name="T81" fmla="*/ 2147483647 h 1166"/>
              <a:gd name="T82" fmla="*/ 2147483647 w 760"/>
              <a:gd name="T83" fmla="*/ 2147483647 h 1166"/>
              <a:gd name="T84" fmla="*/ 2147483647 w 760"/>
              <a:gd name="T85" fmla="*/ 2147483647 h 1166"/>
              <a:gd name="T86" fmla="*/ 2147483647 w 760"/>
              <a:gd name="T87" fmla="*/ 2147483647 h 1166"/>
              <a:gd name="T88" fmla="*/ 2147483647 w 760"/>
              <a:gd name="T89" fmla="*/ 0 h 116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60"/>
              <a:gd name="T136" fmla="*/ 0 h 1166"/>
              <a:gd name="T137" fmla="*/ 760 w 760"/>
              <a:gd name="T138" fmla="*/ 1166 h 116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60" h="1166">
                <a:moveTo>
                  <a:pt x="534" y="0"/>
                </a:moveTo>
                <a:lnTo>
                  <a:pt x="234" y="2"/>
                </a:lnTo>
                <a:lnTo>
                  <a:pt x="0" y="407"/>
                </a:lnTo>
                <a:lnTo>
                  <a:pt x="152" y="662"/>
                </a:lnTo>
                <a:lnTo>
                  <a:pt x="260" y="476"/>
                </a:lnTo>
                <a:lnTo>
                  <a:pt x="262" y="474"/>
                </a:lnTo>
                <a:lnTo>
                  <a:pt x="268" y="472"/>
                </a:lnTo>
                <a:lnTo>
                  <a:pt x="284" y="472"/>
                </a:lnTo>
                <a:lnTo>
                  <a:pt x="306" y="476"/>
                </a:lnTo>
                <a:lnTo>
                  <a:pt x="330" y="482"/>
                </a:lnTo>
                <a:lnTo>
                  <a:pt x="376" y="496"/>
                </a:lnTo>
                <a:lnTo>
                  <a:pt x="402" y="506"/>
                </a:lnTo>
                <a:lnTo>
                  <a:pt x="424" y="516"/>
                </a:lnTo>
                <a:lnTo>
                  <a:pt x="444" y="528"/>
                </a:lnTo>
                <a:lnTo>
                  <a:pt x="464" y="542"/>
                </a:lnTo>
                <a:lnTo>
                  <a:pt x="484" y="556"/>
                </a:lnTo>
                <a:lnTo>
                  <a:pt x="502" y="574"/>
                </a:lnTo>
                <a:lnTo>
                  <a:pt x="518" y="590"/>
                </a:lnTo>
                <a:lnTo>
                  <a:pt x="532" y="610"/>
                </a:lnTo>
                <a:lnTo>
                  <a:pt x="546" y="630"/>
                </a:lnTo>
                <a:lnTo>
                  <a:pt x="556" y="652"/>
                </a:lnTo>
                <a:lnTo>
                  <a:pt x="566" y="676"/>
                </a:lnTo>
                <a:lnTo>
                  <a:pt x="572" y="700"/>
                </a:lnTo>
                <a:lnTo>
                  <a:pt x="576" y="726"/>
                </a:lnTo>
                <a:lnTo>
                  <a:pt x="576" y="752"/>
                </a:lnTo>
                <a:lnTo>
                  <a:pt x="576" y="776"/>
                </a:lnTo>
                <a:lnTo>
                  <a:pt x="574" y="804"/>
                </a:lnTo>
                <a:lnTo>
                  <a:pt x="570" y="830"/>
                </a:lnTo>
                <a:lnTo>
                  <a:pt x="564" y="856"/>
                </a:lnTo>
                <a:lnTo>
                  <a:pt x="556" y="880"/>
                </a:lnTo>
                <a:lnTo>
                  <a:pt x="548" y="906"/>
                </a:lnTo>
                <a:lnTo>
                  <a:pt x="538" y="930"/>
                </a:lnTo>
                <a:lnTo>
                  <a:pt x="516" y="978"/>
                </a:lnTo>
                <a:lnTo>
                  <a:pt x="492" y="1020"/>
                </a:lnTo>
                <a:lnTo>
                  <a:pt x="476" y="1042"/>
                </a:lnTo>
                <a:lnTo>
                  <a:pt x="458" y="1064"/>
                </a:lnTo>
                <a:lnTo>
                  <a:pt x="438" y="1084"/>
                </a:lnTo>
                <a:lnTo>
                  <a:pt x="418" y="1104"/>
                </a:lnTo>
                <a:lnTo>
                  <a:pt x="396" y="1124"/>
                </a:lnTo>
                <a:lnTo>
                  <a:pt x="374" y="1140"/>
                </a:lnTo>
                <a:lnTo>
                  <a:pt x="350" y="1154"/>
                </a:lnTo>
                <a:lnTo>
                  <a:pt x="324" y="1166"/>
                </a:lnTo>
                <a:lnTo>
                  <a:pt x="384" y="1138"/>
                </a:lnTo>
                <a:lnTo>
                  <a:pt x="412" y="1122"/>
                </a:lnTo>
                <a:lnTo>
                  <a:pt x="440" y="1104"/>
                </a:lnTo>
                <a:lnTo>
                  <a:pt x="468" y="1086"/>
                </a:lnTo>
                <a:lnTo>
                  <a:pt x="494" y="1068"/>
                </a:lnTo>
                <a:lnTo>
                  <a:pt x="520" y="1048"/>
                </a:lnTo>
                <a:lnTo>
                  <a:pt x="546" y="1026"/>
                </a:lnTo>
                <a:lnTo>
                  <a:pt x="568" y="1004"/>
                </a:lnTo>
                <a:lnTo>
                  <a:pt x="592" y="980"/>
                </a:lnTo>
                <a:lnTo>
                  <a:pt x="614" y="956"/>
                </a:lnTo>
                <a:lnTo>
                  <a:pt x="634" y="932"/>
                </a:lnTo>
                <a:lnTo>
                  <a:pt x="652" y="904"/>
                </a:lnTo>
                <a:lnTo>
                  <a:pt x="670" y="878"/>
                </a:lnTo>
                <a:lnTo>
                  <a:pt x="688" y="848"/>
                </a:lnTo>
                <a:lnTo>
                  <a:pt x="702" y="820"/>
                </a:lnTo>
                <a:lnTo>
                  <a:pt x="720" y="782"/>
                </a:lnTo>
                <a:lnTo>
                  <a:pt x="734" y="744"/>
                </a:lnTo>
                <a:lnTo>
                  <a:pt x="744" y="702"/>
                </a:lnTo>
                <a:lnTo>
                  <a:pt x="752" y="662"/>
                </a:lnTo>
                <a:lnTo>
                  <a:pt x="758" y="620"/>
                </a:lnTo>
                <a:lnTo>
                  <a:pt x="760" y="578"/>
                </a:lnTo>
                <a:lnTo>
                  <a:pt x="758" y="538"/>
                </a:lnTo>
                <a:lnTo>
                  <a:pt x="750" y="496"/>
                </a:lnTo>
                <a:lnTo>
                  <a:pt x="742" y="466"/>
                </a:lnTo>
                <a:lnTo>
                  <a:pt x="730" y="436"/>
                </a:lnTo>
                <a:lnTo>
                  <a:pt x="714" y="410"/>
                </a:lnTo>
                <a:lnTo>
                  <a:pt x="696" y="384"/>
                </a:lnTo>
                <a:lnTo>
                  <a:pt x="676" y="358"/>
                </a:lnTo>
                <a:lnTo>
                  <a:pt x="654" y="336"/>
                </a:lnTo>
                <a:lnTo>
                  <a:pt x="632" y="314"/>
                </a:lnTo>
                <a:lnTo>
                  <a:pt x="608" y="294"/>
                </a:lnTo>
                <a:lnTo>
                  <a:pt x="576" y="270"/>
                </a:lnTo>
                <a:lnTo>
                  <a:pt x="518" y="228"/>
                </a:lnTo>
                <a:lnTo>
                  <a:pt x="486" y="206"/>
                </a:lnTo>
                <a:lnTo>
                  <a:pt x="460" y="190"/>
                </a:lnTo>
                <a:lnTo>
                  <a:pt x="440" y="180"/>
                </a:lnTo>
                <a:lnTo>
                  <a:pt x="434" y="178"/>
                </a:lnTo>
                <a:lnTo>
                  <a:pt x="430" y="180"/>
                </a:lnTo>
                <a:lnTo>
                  <a:pt x="534" y="0"/>
                </a:lnTo>
                <a:close/>
              </a:path>
            </a:pathLst>
          </a:custGeom>
          <a:solidFill>
            <a:srgbClr val="993366"/>
          </a:soli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37" name="Freeform 4440"/>
          <p:cNvSpPr>
            <a:spLocks/>
          </p:cNvSpPr>
          <p:nvPr/>
        </p:nvSpPr>
        <p:spPr bwMode="auto">
          <a:xfrm rot="14400000">
            <a:off x="4075807" y="567991"/>
            <a:ext cx="1401763" cy="2151063"/>
          </a:xfrm>
          <a:custGeom>
            <a:avLst/>
            <a:gdLst>
              <a:gd name="T0" fmla="*/ 2147483647 w 760"/>
              <a:gd name="T1" fmla="*/ 2147483647 h 1166"/>
              <a:gd name="T2" fmla="*/ 2147483647 w 760"/>
              <a:gd name="T3" fmla="*/ 2147483647 h 1166"/>
              <a:gd name="T4" fmla="*/ 2147483647 w 760"/>
              <a:gd name="T5" fmla="*/ 2147483647 h 1166"/>
              <a:gd name="T6" fmla="*/ 2147483647 w 760"/>
              <a:gd name="T7" fmla="*/ 2147483647 h 1166"/>
              <a:gd name="T8" fmla="*/ 2147483647 w 760"/>
              <a:gd name="T9" fmla="*/ 2147483647 h 1166"/>
              <a:gd name="T10" fmla="*/ 2147483647 w 760"/>
              <a:gd name="T11" fmla="*/ 2147483647 h 1166"/>
              <a:gd name="T12" fmla="*/ 2147483647 w 760"/>
              <a:gd name="T13" fmla="*/ 2147483647 h 1166"/>
              <a:gd name="T14" fmla="*/ 2147483647 w 760"/>
              <a:gd name="T15" fmla="*/ 2147483647 h 1166"/>
              <a:gd name="T16" fmla="*/ 2147483647 w 760"/>
              <a:gd name="T17" fmla="*/ 2147483647 h 1166"/>
              <a:gd name="T18" fmla="*/ 2147483647 w 760"/>
              <a:gd name="T19" fmla="*/ 2147483647 h 1166"/>
              <a:gd name="T20" fmla="*/ 2147483647 w 760"/>
              <a:gd name="T21" fmla="*/ 2147483647 h 1166"/>
              <a:gd name="T22" fmla="*/ 2147483647 w 760"/>
              <a:gd name="T23" fmla="*/ 2147483647 h 1166"/>
              <a:gd name="T24" fmla="*/ 2147483647 w 760"/>
              <a:gd name="T25" fmla="*/ 2147483647 h 1166"/>
              <a:gd name="T26" fmla="*/ 2147483647 w 760"/>
              <a:gd name="T27" fmla="*/ 2147483647 h 1166"/>
              <a:gd name="T28" fmla="*/ 2147483647 w 760"/>
              <a:gd name="T29" fmla="*/ 2147483647 h 1166"/>
              <a:gd name="T30" fmla="*/ 2147483647 w 760"/>
              <a:gd name="T31" fmla="*/ 2147483647 h 1166"/>
              <a:gd name="T32" fmla="*/ 2147483647 w 760"/>
              <a:gd name="T33" fmla="*/ 2147483647 h 1166"/>
              <a:gd name="T34" fmla="*/ 2147483647 w 760"/>
              <a:gd name="T35" fmla="*/ 2147483647 h 1166"/>
              <a:gd name="T36" fmla="*/ 2147483647 w 760"/>
              <a:gd name="T37" fmla="*/ 2147483647 h 1166"/>
              <a:gd name="T38" fmla="*/ 2147483647 w 760"/>
              <a:gd name="T39" fmla="*/ 2147483647 h 1166"/>
              <a:gd name="T40" fmla="*/ 2147483647 w 760"/>
              <a:gd name="T41" fmla="*/ 2147483647 h 1166"/>
              <a:gd name="T42" fmla="*/ 2147483647 w 760"/>
              <a:gd name="T43" fmla="*/ 2147483647 h 1166"/>
              <a:gd name="T44" fmla="*/ 2147483647 w 760"/>
              <a:gd name="T45" fmla="*/ 2147483647 h 1166"/>
              <a:gd name="T46" fmla="*/ 2147483647 w 760"/>
              <a:gd name="T47" fmla="*/ 2147483647 h 1166"/>
              <a:gd name="T48" fmla="*/ 2147483647 w 760"/>
              <a:gd name="T49" fmla="*/ 2147483647 h 1166"/>
              <a:gd name="T50" fmla="*/ 2147483647 w 760"/>
              <a:gd name="T51" fmla="*/ 2147483647 h 1166"/>
              <a:gd name="T52" fmla="*/ 2147483647 w 760"/>
              <a:gd name="T53" fmla="*/ 2147483647 h 1166"/>
              <a:gd name="T54" fmla="*/ 2147483647 w 760"/>
              <a:gd name="T55" fmla="*/ 2147483647 h 1166"/>
              <a:gd name="T56" fmla="*/ 2147483647 w 760"/>
              <a:gd name="T57" fmla="*/ 2147483647 h 1166"/>
              <a:gd name="T58" fmla="*/ 2147483647 w 760"/>
              <a:gd name="T59" fmla="*/ 2147483647 h 1166"/>
              <a:gd name="T60" fmla="*/ 2147483647 w 760"/>
              <a:gd name="T61" fmla="*/ 2147483647 h 1166"/>
              <a:gd name="T62" fmla="*/ 2147483647 w 760"/>
              <a:gd name="T63" fmla="*/ 2147483647 h 1166"/>
              <a:gd name="T64" fmla="*/ 2147483647 w 760"/>
              <a:gd name="T65" fmla="*/ 2147483647 h 1166"/>
              <a:gd name="T66" fmla="*/ 2147483647 w 760"/>
              <a:gd name="T67" fmla="*/ 2147483647 h 1166"/>
              <a:gd name="T68" fmla="*/ 2147483647 w 760"/>
              <a:gd name="T69" fmla="*/ 2147483647 h 1166"/>
              <a:gd name="T70" fmla="*/ 2147483647 w 760"/>
              <a:gd name="T71" fmla="*/ 2147483647 h 1166"/>
              <a:gd name="T72" fmla="*/ 2147483647 w 760"/>
              <a:gd name="T73" fmla="*/ 2147483647 h 1166"/>
              <a:gd name="T74" fmla="*/ 2147483647 w 760"/>
              <a:gd name="T75" fmla="*/ 2147483647 h 1166"/>
              <a:gd name="T76" fmla="*/ 2147483647 w 760"/>
              <a:gd name="T77" fmla="*/ 2147483647 h 1166"/>
              <a:gd name="T78" fmla="*/ 2147483647 w 760"/>
              <a:gd name="T79" fmla="*/ 2147483647 h 1166"/>
              <a:gd name="T80" fmla="*/ 2147483647 w 760"/>
              <a:gd name="T81" fmla="*/ 2147483647 h 1166"/>
              <a:gd name="T82" fmla="*/ 2147483647 w 760"/>
              <a:gd name="T83" fmla="*/ 2147483647 h 1166"/>
              <a:gd name="T84" fmla="*/ 2147483647 w 760"/>
              <a:gd name="T85" fmla="*/ 2147483647 h 1166"/>
              <a:gd name="T86" fmla="*/ 2147483647 w 760"/>
              <a:gd name="T87" fmla="*/ 2147483647 h 1166"/>
              <a:gd name="T88" fmla="*/ 2147483647 w 760"/>
              <a:gd name="T89" fmla="*/ 0 h 116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60"/>
              <a:gd name="T136" fmla="*/ 0 h 1166"/>
              <a:gd name="T137" fmla="*/ 760 w 760"/>
              <a:gd name="T138" fmla="*/ 1166 h 116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60" h="1166">
                <a:moveTo>
                  <a:pt x="534" y="0"/>
                </a:moveTo>
                <a:lnTo>
                  <a:pt x="234" y="2"/>
                </a:lnTo>
                <a:lnTo>
                  <a:pt x="0" y="407"/>
                </a:lnTo>
                <a:lnTo>
                  <a:pt x="152" y="662"/>
                </a:lnTo>
                <a:lnTo>
                  <a:pt x="260" y="476"/>
                </a:lnTo>
                <a:lnTo>
                  <a:pt x="262" y="474"/>
                </a:lnTo>
                <a:lnTo>
                  <a:pt x="268" y="472"/>
                </a:lnTo>
                <a:lnTo>
                  <a:pt x="284" y="472"/>
                </a:lnTo>
                <a:lnTo>
                  <a:pt x="306" y="476"/>
                </a:lnTo>
                <a:lnTo>
                  <a:pt x="330" y="482"/>
                </a:lnTo>
                <a:lnTo>
                  <a:pt x="376" y="496"/>
                </a:lnTo>
                <a:lnTo>
                  <a:pt x="402" y="506"/>
                </a:lnTo>
                <a:lnTo>
                  <a:pt x="424" y="516"/>
                </a:lnTo>
                <a:lnTo>
                  <a:pt x="444" y="528"/>
                </a:lnTo>
                <a:lnTo>
                  <a:pt x="464" y="542"/>
                </a:lnTo>
                <a:lnTo>
                  <a:pt x="484" y="556"/>
                </a:lnTo>
                <a:lnTo>
                  <a:pt x="502" y="574"/>
                </a:lnTo>
                <a:lnTo>
                  <a:pt x="518" y="590"/>
                </a:lnTo>
                <a:lnTo>
                  <a:pt x="532" y="610"/>
                </a:lnTo>
                <a:lnTo>
                  <a:pt x="546" y="630"/>
                </a:lnTo>
                <a:lnTo>
                  <a:pt x="556" y="652"/>
                </a:lnTo>
                <a:lnTo>
                  <a:pt x="566" y="676"/>
                </a:lnTo>
                <a:lnTo>
                  <a:pt x="572" y="700"/>
                </a:lnTo>
                <a:lnTo>
                  <a:pt x="576" y="726"/>
                </a:lnTo>
                <a:lnTo>
                  <a:pt x="576" y="752"/>
                </a:lnTo>
                <a:lnTo>
                  <a:pt x="576" y="776"/>
                </a:lnTo>
                <a:lnTo>
                  <a:pt x="574" y="804"/>
                </a:lnTo>
                <a:lnTo>
                  <a:pt x="570" y="830"/>
                </a:lnTo>
                <a:lnTo>
                  <a:pt x="564" y="856"/>
                </a:lnTo>
                <a:lnTo>
                  <a:pt x="556" y="880"/>
                </a:lnTo>
                <a:lnTo>
                  <a:pt x="548" y="906"/>
                </a:lnTo>
                <a:lnTo>
                  <a:pt x="538" y="930"/>
                </a:lnTo>
                <a:lnTo>
                  <a:pt x="516" y="978"/>
                </a:lnTo>
                <a:lnTo>
                  <a:pt x="492" y="1020"/>
                </a:lnTo>
                <a:lnTo>
                  <a:pt x="476" y="1042"/>
                </a:lnTo>
                <a:lnTo>
                  <a:pt x="458" y="1064"/>
                </a:lnTo>
                <a:lnTo>
                  <a:pt x="438" y="1084"/>
                </a:lnTo>
                <a:lnTo>
                  <a:pt x="418" y="1104"/>
                </a:lnTo>
                <a:lnTo>
                  <a:pt x="396" y="1124"/>
                </a:lnTo>
                <a:lnTo>
                  <a:pt x="374" y="1140"/>
                </a:lnTo>
                <a:lnTo>
                  <a:pt x="350" y="1154"/>
                </a:lnTo>
                <a:lnTo>
                  <a:pt x="324" y="1166"/>
                </a:lnTo>
                <a:lnTo>
                  <a:pt x="384" y="1138"/>
                </a:lnTo>
                <a:lnTo>
                  <a:pt x="412" y="1122"/>
                </a:lnTo>
                <a:lnTo>
                  <a:pt x="440" y="1104"/>
                </a:lnTo>
                <a:lnTo>
                  <a:pt x="468" y="1086"/>
                </a:lnTo>
                <a:lnTo>
                  <a:pt x="494" y="1068"/>
                </a:lnTo>
                <a:lnTo>
                  <a:pt x="520" y="1048"/>
                </a:lnTo>
                <a:lnTo>
                  <a:pt x="546" y="1026"/>
                </a:lnTo>
                <a:lnTo>
                  <a:pt x="568" y="1004"/>
                </a:lnTo>
                <a:lnTo>
                  <a:pt x="592" y="980"/>
                </a:lnTo>
                <a:lnTo>
                  <a:pt x="614" y="956"/>
                </a:lnTo>
                <a:lnTo>
                  <a:pt x="634" y="932"/>
                </a:lnTo>
                <a:lnTo>
                  <a:pt x="652" y="904"/>
                </a:lnTo>
                <a:lnTo>
                  <a:pt x="670" y="878"/>
                </a:lnTo>
                <a:lnTo>
                  <a:pt x="688" y="848"/>
                </a:lnTo>
                <a:lnTo>
                  <a:pt x="702" y="820"/>
                </a:lnTo>
                <a:lnTo>
                  <a:pt x="720" y="782"/>
                </a:lnTo>
                <a:lnTo>
                  <a:pt x="734" y="744"/>
                </a:lnTo>
                <a:lnTo>
                  <a:pt x="744" y="702"/>
                </a:lnTo>
                <a:lnTo>
                  <a:pt x="752" y="662"/>
                </a:lnTo>
                <a:lnTo>
                  <a:pt x="758" y="620"/>
                </a:lnTo>
                <a:lnTo>
                  <a:pt x="760" y="578"/>
                </a:lnTo>
                <a:lnTo>
                  <a:pt x="758" y="538"/>
                </a:lnTo>
                <a:lnTo>
                  <a:pt x="750" y="496"/>
                </a:lnTo>
                <a:lnTo>
                  <a:pt x="742" y="466"/>
                </a:lnTo>
                <a:lnTo>
                  <a:pt x="730" y="436"/>
                </a:lnTo>
                <a:lnTo>
                  <a:pt x="714" y="410"/>
                </a:lnTo>
                <a:lnTo>
                  <a:pt x="696" y="384"/>
                </a:lnTo>
                <a:lnTo>
                  <a:pt x="676" y="358"/>
                </a:lnTo>
                <a:lnTo>
                  <a:pt x="654" y="336"/>
                </a:lnTo>
                <a:lnTo>
                  <a:pt x="632" y="314"/>
                </a:lnTo>
                <a:lnTo>
                  <a:pt x="608" y="294"/>
                </a:lnTo>
                <a:lnTo>
                  <a:pt x="576" y="270"/>
                </a:lnTo>
                <a:lnTo>
                  <a:pt x="518" y="228"/>
                </a:lnTo>
                <a:lnTo>
                  <a:pt x="486" y="206"/>
                </a:lnTo>
                <a:lnTo>
                  <a:pt x="460" y="190"/>
                </a:lnTo>
                <a:lnTo>
                  <a:pt x="440" y="180"/>
                </a:lnTo>
                <a:lnTo>
                  <a:pt x="434" y="178"/>
                </a:lnTo>
                <a:lnTo>
                  <a:pt x="430" y="180"/>
                </a:lnTo>
                <a:lnTo>
                  <a:pt x="534" y="0"/>
                </a:lnTo>
                <a:close/>
              </a:path>
            </a:pathLst>
          </a:custGeom>
          <a:gradFill rotWithShape="1">
            <a:gsLst>
              <a:gs pos="0">
                <a:srgbClr val="A20000"/>
              </a:gs>
              <a:gs pos="100000">
                <a:srgbClr val="CC0000"/>
              </a:gs>
            </a:gsLst>
            <a:lin ang="5400000" scaled="1"/>
          </a:gra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38" name="Freeform 4444"/>
          <p:cNvSpPr>
            <a:spLocks/>
          </p:cNvSpPr>
          <p:nvPr/>
        </p:nvSpPr>
        <p:spPr bwMode="auto">
          <a:xfrm rot="10800000">
            <a:off x="2378770" y="1126791"/>
            <a:ext cx="1401762" cy="2149475"/>
          </a:xfrm>
          <a:custGeom>
            <a:avLst/>
            <a:gdLst>
              <a:gd name="T0" fmla="*/ 2147483647 w 760"/>
              <a:gd name="T1" fmla="*/ 2147483647 h 1166"/>
              <a:gd name="T2" fmla="*/ 2147483647 w 760"/>
              <a:gd name="T3" fmla="*/ 2147483647 h 1166"/>
              <a:gd name="T4" fmla="*/ 2147483647 w 760"/>
              <a:gd name="T5" fmla="*/ 2147483647 h 1166"/>
              <a:gd name="T6" fmla="*/ 2147483647 w 760"/>
              <a:gd name="T7" fmla="*/ 2147483647 h 1166"/>
              <a:gd name="T8" fmla="*/ 2147483647 w 760"/>
              <a:gd name="T9" fmla="*/ 2147483647 h 1166"/>
              <a:gd name="T10" fmla="*/ 2147483647 w 760"/>
              <a:gd name="T11" fmla="*/ 2147483647 h 1166"/>
              <a:gd name="T12" fmla="*/ 2147483647 w 760"/>
              <a:gd name="T13" fmla="*/ 2147483647 h 1166"/>
              <a:gd name="T14" fmla="*/ 2147483647 w 760"/>
              <a:gd name="T15" fmla="*/ 2147483647 h 1166"/>
              <a:gd name="T16" fmla="*/ 2147483647 w 760"/>
              <a:gd name="T17" fmla="*/ 2147483647 h 1166"/>
              <a:gd name="T18" fmla="*/ 2147483647 w 760"/>
              <a:gd name="T19" fmla="*/ 2147483647 h 1166"/>
              <a:gd name="T20" fmla="*/ 2147483647 w 760"/>
              <a:gd name="T21" fmla="*/ 2147483647 h 1166"/>
              <a:gd name="T22" fmla="*/ 2147483647 w 760"/>
              <a:gd name="T23" fmla="*/ 2147483647 h 1166"/>
              <a:gd name="T24" fmla="*/ 2147483647 w 760"/>
              <a:gd name="T25" fmla="*/ 2147483647 h 1166"/>
              <a:gd name="T26" fmla="*/ 2147483647 w 760"/>
              <a:gd name="T27" fmla="*/ 2147483647 h 1166"/>
              <a:gd name="T28" fmla="*/ 2147483647 w 760"/>
              <a:gd name="T29" fmla="*/ 2147483647 h 1166"/>
              <a:gd name="T30" fmla="*/ 2147483647 w 760"/>
              <a:gd name="T31" fmla="*/ 2147483647 h 1166"/>
              <a:gd name="T32" fmla="*/ 2147483647 w 760"/>
              <a:gd name="T33" fmla="*/ 2147483647 h 1166"/>
              <a:gd name="T34" fmla="*/ 2147483647 w 760"/>
              <a:gd name="T35" fmla="*/ 2147483647 h 1166"/>
              <a:gd name="T36" fmla="*/ 2147483647 w 760"/>
              <a:gd name="T37" fmla="*/ 2147483647 h 1166"/>
              <a:gd name="T38" fmla="*/ 2147483647 w 760"/>
              <a:gd name="T39" fmla="*/ 2147483647 h 1166"/>
              <a:gd name="T40" fmla="*/ 2147483647 w 760"/>
              <a:gd name="T41" fmla="*/ 2147483647 h 1166"/>
              <a:gd name="T42" fmla="*/ 2147483647 w 760"/>
              <a:gd name="T43" fmla="*/ 2147483647 h 1166"/>
              <a:gd name="T44" fmla="*/ 2147483647 w 760"/>
              <a:gd name="T45" fmla="*/ 2147483647 h 1166"/>
              <a:gd name="T46" fmla="*/ 2147483647 w 760"/>
              <a:gd name="T47" fmla="*/ 2147483647 h 1166"/>
              <a:gd name="T48" fmla="*/ 2147483647 w 760"/>
              <a:gd name="T49" fmla="*/ 2147483647 h 1166"/>
              <a:gd name="T50" fmla="*/ 2147483647 w 760"/>
              <a:gd name="T51" fmla="*/ 2147483647 h 1166"/>
              <a:gd name="T52" fmla="*/ 2147483647 w 760"/>
              <a:gd name="T53" fmla="*/ 2147483647 h 1166"/>
              <a:gd name="T54" fmla="*/ 2147483647 w 760"/>
              <a:gd name="T55" fmla="*/ 2147483647 h 1166"/>
              <a:gd name="T56" fmla="*/ 2147483647 w 760"/>
              <a:gd name="T57" fmla="*/ 2147483647 h 1166"/>
              <a:gd name="T58" fmla="*/ 2147483647 w 760"/>
              <a:gd name="T59" fmla="*/ 2147483647 h 1166"/>
              <a:gd name="T60" fmla="*/ 2147483647 w 760"/>
              <a:gd name="T61" fmla="*/ 2147483647 h 1166"/>
              <a:gd name="T62" fmla="*/ 2147483647 w 760"/>
              <a:gd name="T63" fmla="*/ 2147483647 h 1166"/>
              <a:gd name="T64" fmla="*/ 2147483647 w 760"/>
              <a:gd name="T65" fmla="*/ 2147483647 h 1166"/>
              <a:gd name="T66" fmla="*/ 2147483647 w 760"/>
              <a:gd name="T67" fmla="*/ 2147483647 h 1166"/>
              <a:gd name="T68" fmla="*/ 2147483647 w 760"/>
              <a:gd name="T69" fmla="*/ 2147483647 h 1166"/>
              <a:gd name="T70" fmla="*/ 2147483647 w 760"/>
              <a:gd name="T71" fmla="*/ 2147483647 h 1166"/>
              <a:gd name="T72" fmla="*/ 2147483647 w 760"/>
              <a:gd name="T73" fmla="*/ 2147483647 h 1166"/>
              <a:gd name="T74" fmla="*/ 2147483647 w 760"/>
              <a:gd name="T75" fmla="*/ 2147483647 h 1166"/>
              <a:gd name="T76" fmla="*/ 2147483647 w 760"/>
              <a:gd name="T77" fmla="*/ 2147483647 h 1166"/>
              <a:gd name="T78" fmla="*/ 2147483647 w 760"/>
              <a:gd name="T79" fmla="*/ 2147483647 h 1166"/>
              <a:gd name="T80" fmla="*/ 2147483647 w 760"/>
              <a:gd name="T81" fmla="*/ 2147483647 h 1166"/>
              <a:gd name="T82" fmla="*/ 2147483647 w 760"/>
              <a:gd name="T83" fmla="*/ 2147483647 h 1166"/>
              <a:gd name="T84" fmla="*/ 2147483647 w 760"/>
              <a:gd name="T85" fmla="*/ 2147483647 h 1166"/>
              <a:gd name="T86" fmla="*/ 2147483647 w 760"/>
              <a:gd name="T87" fmla="*/ 2147483647 h 1166"/>
              <a:gd name="T88" fmla="*/ 2147483647 w 760"/>
              <a:gd name="T89" fmla="*/ 0 h 116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60"/>
              <a:gd name="T136" fmla="*/ 0 h 1166"/>
              <a:gd name="T137" fmla="*/ 760 w 760"/>
              <a:gd name="T138" fmla="*/ 1166 h 116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60" h="1166">
                <a:moveTo>
                  <a:pt x="534" y="0"/>
                </a:moveTo>
                <a:lnTo>
                  <a:pt x="234" y="2"/>
                </a:lnTo>
                <a:lnTo>
                  <a:pt x="0" y="407"/>
                </a:lnTo>
                <a:lnTo>
                  <a:pt x="152" y="662"/>
                </a:lnTo>
                <a:lnTo>
                  <a:pt x="260" y="476"/>
                </a:lnTo>
                <a:lnTo>
                  <a:pt x="262" y="474"/>
                </a:lnTo>
                <a:lnTo>
                  <a:pt x="268" y="472"/>
                </a:lnTo>
                <a:lnTo>
                  <a:pt x="284" y="472"/>
                </a:lnTo>
                <a:lnTo>
                  <a:pt x="306" y="476"/>
                </a:lnTo>
                <a:lnTo>
                  <a:pt x="330" y="482"/>
                </a:lnTo>
                <a:lnTo>
                  <a:pt x="376" y="496"/>
                </a:lnTo>
                <a:lnTo>
                  <a:pt x="402" y="506"/>
                </a:lnTo>
                <a:lnTo>
                  <a:pt x="424" y="516"/>
                </a:lnTo>
                <a:lnTo>
                  <a:pt x="444" y="528"/>
                </a:lnTo>
                <a:lnTo>
                  <a:pt x="464" y="542"/>
                </a:lnTo>
                <a:lnTo>
                  <a:pt x="484" y="556"/>
                </a:lnTo>
                <a:lnTo>
                  <a:pt x="502" y="574"/>
                </a:lnTo>
                <a:lnTo>
                  <a:pt x="518" y="590"/>
                </a:lnTo>
                <a:lnTo>
                  <a:pt x="532" y="610"/>
                </a:lnTo>
                <a:lnTo>
                  <a:pt x="546" y="630"/>
                </a:lnTo>
                <a:lnTo>
                  <a:pt x="556" y="652"/>
                </a:lnTo>
                <a:lnTo>
                  <a:pt x="566" y="676"/>
                </a:lnTo>
                <a:lnTo>
                  <a:pt x="572" y="700"/>
                </a:lnTo>
                <a:lnTo>
                  <a:pt x="576" y="726"/>
                </a:lnTo>
                <a:lnTo>
                  <a:pt x="576" y="752"/>
                </a:lnTo>
                <a:lnTo>
                  <a:pt x="576" y="776"/>
                </a:lnTo>
                <a:lnTo>
                  <a:pt x="574" y="804"/>
                </a:lnTo>
                <a:lnTo>
                  <a:pt x="570" y="830"/>
                </a:lnTo>
                <a:lnTo>
                  <a:pt x="564" y="856"/>
                </a:lnTo>
                <a:lnTo>
                  <a:pt x="556" y="880"/>
                </a:lnTo>
                <a:lnTo>
                  <a:pt x="548" y="906"/>
                </a:lnTo>
                <a:lnTo>
                  <a:pt x="538" y="930"/>
                </a:lnTo>
                <a:lnTo>
                  <a:pt x="516" y="978"/>
                </a:lnTo>
                <a:lnTo>
                  <a:pt x="492" y="1020"/>
                </a:lnTo>
                <a:lnTo>
                  <a:pt x="476" y="1042"/>
                </a:lnTo>
                <a:lnTo>
                  <a:pt x="458" y="1064"/>
                </a:lnTo>
                <a:lnTo>
                  <a:pt x="438" y="1084"/>
                </a:lnTo>
                <a:lnTo>
                  <a:pt x="418" y="1104"/>
                </a:lnTo>
                <a:lnTo>
                  <a:pt x="396" y="1124"/>
                </a:lnTo>
                <a:lnTo>
                  <a:pt x="374" y="1140"/>
                </a:lnTo>
                <a:lnTo>
                  <a:pt x="350" y="1154"/>
                </a:lnTo>
                <a:lnTo>
                  <a:pt x="324" y="1166"/>
                </a:lnTo>
                <a:lnTo>
                  <a:pt x="384" y="1138"/>
                </a:lnTo>
                <a:lnTo>
                  <a:pt x="412" y="1122"/>
                </a:lnTo>
                <a:lnTo>
                  <a:pt x="440" y="1104"/>
                </a:lnTo>
                <a:lnTo>
                  <a:pt x="468" y="1086"/>
                </a:lnTo>
                <a:lnTo>
                  <a:pt x="494" y="1068"/>
                </a:lnTo>
                <a:lnTo>
                  <a:pt x="520" y="1048"/>
                </a:lnTo>
                <a:lnTo>
                  <a:pt x="546" y="1026"/>
                </a:lnTo>
                <a:lnTo>
                  <a:pt x="568" y="1004"/>
                </a:lnTo>
                <a:lnTo>
                  <a:pt x="592" y="980"/>
                </a:lnTo>
                <a:lnTo>
                  <a:pt x="614" y="956"/>
                </a:lnTo>
                <a:lnTo>
                  <a:pt x="634" y="932"/>
                </a:lnTo>
                <a:lnTo>
                  <a:pt x="652" y="904"/>
                </a:lnTo>
                <a:lnTo>
                  <a:pt x="670" y="878"/>
                </a:lnTo>
                <a:lnTo>
                  <a:pt x="688" y="848"/>
                </a:lnTo>
                <a:lnTo>
                  <a:pt x="702" y="820"/>
                </a:lnTo>
                <a:lnTo>
                  <a:pt x="720" y="782"/>
                </a:lnTo>
                <a:lnTo>
                  <a:pt x="734" y="744"/>
                </a:lnTo>
                <a:lnTo>
                  <a:pt x="744" y="702"/>
                </a:lnTo>
                <a:lnTo>
                  <a:pt x="752" y="662"/>
                </a:lnTo>
                <a:lnTo>
                  <a:pt x="758" y="620"/>
                </a:lnTo>
                <a:lnTo>
                  <a:pt x="760" y="578"/>
                </a:lnTo>
                <a:lnTo>
                  <a:pt x="758" y="538"/>
                </a:lnTo>
                <a:lnTo>
                  <a:pt x="750" y="496"/>
                </a:lnTo>
                <a:lnTo>
                  <a:pt x="742" y="466"/>
                </a:lnTo>
                <a:lnTo>
                  <a:pt x="730" y="436"/>
                </a:lnTo>
                <a:lnTo>
                  <a:pt x="714" y="410"/>
                </a:lnTo>
                <a:lnTo>
                  <a:pt x="696" y="384"/>
                </a:lnTo>
                <a:lnTo>
                  <a:pt x="676" y="358"/>
                </a:lnTo>
                <a:lnTo>
                  <a:pt x="654" y="336"/>
                </a:lnTo>
                <a:lnTo>
                  <a:pt x="632" y="314"/>
                </a:lnTo>
                <a:lnTo>
                  <a:pt x="608" y="294"/>
                </a:lnTo>
                <a:lnTo>
                  <a:pt x="576" y="270"/>
                </a:lnTo>
                <a:lnTo>
                  <a:pt x="518" y="228"/>
                </a:lnTo>
                <a:lnTo>
                  <a:pt x="486" y="206"/>
                </a:lnTo>
                <a:lnTo>
                  <a:pt x="460" y="190"/>
                </a:lnTo>
                <a:lnTo>
                  <a:pt x="440" y="180"/>
                </a:lnTo>
                <a:lnTo>
                  <a:pt x="434" y="178"/>
                </a:lnTo>
                <a:lnTo>
                  <a:pt x="430" y="180"/>
                </a:lnTo>
                <a:lnTo>
                  <a:pt x="534" y="0"/>
                </a:lnTo>
                <a:close/>
              </a:path>
            </a:pathLst>
          </a:custGeom>
          <a:gradFill rotWithShape="1">
            <a:gsLst>
              <a:gs pos="0">
                <a:srgbClr val="FFCC00"/>
              </a:gs>
              <a:gs pos="100000">
                <a:srgbClr val="FF9900"/>
              </a:gs>
            </a:gsLst>
            <a:lin ang="5400000" scaled="1"/>
          </a:gra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39" name="Freeform 4445"/>
          <p:cNvSpPr>
            <a:spLocks/>
          </p:cNvSpPr>
          <p:nvPr/>
        </p:nvSpPr>
        <p:spPr bwMode="auto">
          <a:xfrm rot="7212422">
            <a:off x="2009677" y="2973847"/>
            <a:ext cx="1401762" cy="2149475"/>
          </a:xfrm>
          <a:custGeom>
            <a:avLst/>
            <a:gdLst>
              <a:gd name="T0" fmla="*/ 2147483647 w 760"/>
              <a:gd name="T1" fmla="*/ 2147483647 h 1166"/>
              <a:gd name="T2" fmla="*/ 2147483647 w 760"/>
              <a:gd name="T3" fmla="*/ 2147483647 h 1166"/>
              <a:gd name="T4" fmla="*/ 2147483647 w 760"/>
              <a:gd name="T5" fmla="*/ 2147483647 h 1166"/>
              <a:gd name="T6" fmla="*/ 2147483647 w 760"/>
              <a:gd name="T7" fmla="*/ 2147483647 h 1166"/>
              <a:gd name="T8" fmla="*/ 2147483647 w 760"/>
              <a:gd name="T9" fmla="*/ 2147483647 h 1166"/>
              <a:gd name="T10" fmla="*/ 2147483647 w 760"/>
              <a:gd name="T11" fmla="*/ 2147483647 h 1166"/>
              <a:gd name="T12" fmla="*/ 2147483647 w 760"/>
              <a:gd name="T13" fmla="*/ 2147483647 h 1166"/>
              <a:gd name="T14" fmla="*/ 2147483647 w 760"/>
              <a:gd name="T15" fmla="*/ 2147483647 h 1166"/>
              <a:gd name="T16" fmla="*/ 2147483647 w 760"/>
              <a:gd name="T17" fmla="*/ 2147483647 h 1166"/>
              <a:gd name="T18" fmla="*/ 2147483647 w 760"/>
              <a:gd name="T19" fmla="*/ 2147483647 h 1166"/>
              <a:gd name="T20" fmla="*/ 2147483647 w 760"/>
              <a:gd name="T21" fmla="*/ 2147483647 h 1166"/>
              <a:gd name="T22" fmla="*/ 2147483647 w 760"/>
              <a:gd name="T23" fmla="*/ 2147483647 h 1166"/>
              <a:gd name="T24" fmla="*/ 2147483647 w 760"/>
              <a:gd name="T25" fmla="*/ 2147483647 h 1166"/>
              <a:gd name="T26" fmla="*/ 2147483647 w 760"/>
              <a:gd name="T27" fmla="*/ 2147483647 h 1166"/>
              <a:gd name="T28" fmla="*/ 2147483647 w 760"/>
              <a:gd name="T29" fmla="*/ 2147483647 h 1166"/>
              <a:gd name="T30" fmla="*/ 2147483647 w 760"/>
              <a:gd name="T31" fmla="*/ 2147483647 h 1166"/>
              <a:gd name="T32" fmla="*/ 2147483647 w 760"/>
              <a:gd name="T33" fmla="*/ 2147483647 h 1166"/>
              <a:gd name="T34" fmla="*/ 2147483647 w 760"/>
              <a:gd name="T35" fmla="*/ 2147483647 h 1166"/>
              <a:gd name="T36" fmla="*/ 2147483647 w 760"/>
              <a:gd name="T37" fmla="*/ 2147483647 h 1166"/>
              <a:gd name="T38" fmla="*/ 2147483647 w 760"/>
              <a:gd name="T39" fmla="*/ 2147483647 h 1166"/>
              <a:gd name="T40" fmla="*/ 2147483647 w 760"/>
              <a:gd name="T41" fmla="*/ 2147483647 h 1166"/>
              <a:gd name="T42" fmla="*/ 2147483647 w 760"/>
              <a:gd name="T43" fmla="*/ 2147483647 h 1166"/>
              <a:gd name="T44" fmla="*/ 2147483647 w 760"/>
              <a:gd name="T45" fmla="*/ 2147483647 h 1166"/>
              <a:gd name="T46" fmla="*/ 2147483647 w 760"/>
              <a:gd name="T47" fmla="*/ 2147483647 h 1166"/>
              <a:gd name="T48" fmla="*/ 2147483647 w 760"/>
              <a:gd name="T49" fmla="*/ 2147483647 h 1166"/>
              <a:gd name="T50" fmla="*/ 2147483647 w 760"/>
              <a:gd name="T51" fmla="*/ 2147483647 h 1166"/>
              <a:gd name="T52" fmla="*/ 2147483647 w 760"/>
              <a:gd name="T53" fmla="*/ 2147483647 h 1166"/>
              <a:gd name="T54" fmla="*/ 2147483647 w 760"/>
              <a:gd name="T55" fmla="*/ 2147483647 h 1166"/>
              <a:gd name="T56" fmla="*/ 2147483647 w 760"/>
              <a:gd name="T57" fmla="*/ 2147483647 h 1166"/>
              <a:gd name="T58" fmla="*/ 2147483647 w 760"/>
              <a:gd name="T59" fmla="*/ 2147483647 h 1166"/>
              <a:gd name="T60" fmla="*/ 2147483647 w 760"/>
              <a:gd name="T61" fmla="*/ 2147483647 h 1166"/>
              <a:gd name="T62" fmla="*/ 2147483647 w 760"/>
              <a:gd name="T63" fmla="*/ 2147483647 h 1166"/>
              <a:gd name="T64" fmla="*/ 2147483647 w 760"/>
              <a:gd name="T65" fmla="*/ 2147483647 h 1166"/>
              <a:gd name="T66" fmla="*/ 2147483647 w 760"/>
              <a:gd name="T67" fmla="*/ 2147483647 h 1166"/>
              <a:gd name="T68" fmla="*/ 2147483647 w 760"/>
              <a:gd name="T69" fmla="*/ 2147483647 h 1166"/>
              <a:gd name="T70" fmla="*/ 2147483647 w 760"/>
              <a:gd name="T71" fmla="*/ 2147483647 h 1166"/>
              <a:gd name="T72" fmla="*/ 2147483647 w 760"/>
              <a:gd name="T73" fmla="*/ 2147483647 h 1166"/>
              <a:gd name="T74" fmla="*/ 2147483647 w 760"/>
              <a:gd name="T75" fmla="*/ 2147483647 h 1166"/>
              <a:gd name="T76" fmla="*/ 2147483647 w 760"/>
              <a:gd name="T77" fmla="*/ 2147483647 h 1166"/>
              <a:gd name="T78" fmla="*/ 2147483647 w 760"/>
              <a:gd name="T79" fmla="*/ 2147483647 h 1166"/>
              <a:gd name="T80" fmla="*/ 2147483647 w 760"/>
              <a:gd name="T81" fmla="*/ 2147483647 h 1166"/>
              <a:gd name="T82" fmla="*/ 2147483647 w 760"/>
              <a:gd name="T83" fmla="*/ 2147483647 h 1166"/>
              <a:gd name="T84" fmla="*/ 2147483647 w 760"/>
              <a:gd name="T85" fmla="*/ 2147483647 h 1166"/>
              <a:gd name="T86" fmla="*/ 2147483647 w 760"/>
              <a:gd name="T87" fmla="*/ 2147483647 h 1166"/>
              <a:gd name="T88" fmla="*/ 2147483647 w 760"/>
              <a:gd name="T89" fmla="*/ 0 h 116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60"/>
              <a:gd name="T136" fmla="*/ 0 h 1166"/>
              <a:gd name="T137" fmla="*/ 760 w 760"/>
              <a:gd name="T138" fmla="*/ 1166 h 116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60" h="1166">
                <a:moveTo>
                  <a:pt x="534" y="0"/>
                </a:moveTo>
                <a:lnTo>
                  <a:pt x="234" y="2"/>
                </a:lnTo>
                <a:lnTo>
                  <a:pt x="0" y="407"/>
                </a:lnTo>
                <a:lnTo>
                  <a:pt x="152" y="662"/>
                </a:lnTo>
                <a:lnTo>
                  <a:pt x="260" y="476"/>
                </a:lnTo>
                <a:lnTo>
                  <a:pt x="262" y="474"/>
                </a:lnTo>
                <a:lnTo>
                  <a:pt x="268" y="472"/>
                </a:lnTo>
                <a:lnTo>
                  <a:pt x="284" y="472"/>
                </a:lnTo>
                <a:lnTo>
                  <a:pt x="306" y="476"/>
                </a:lnTo>
                <a:lnTo>
                  <a:pt x="330" y="482"/>
                </a:lnTo>
                <a:lnTo>
                  <a:pt x="376" y="496"/>
                </a:lnTo>
                <a:lnTo>
                  <a:pt x="402" y="506"/>
                </a:lnTo>
                <a:lnTo>
                  <a:pt x="424" y="516"/>
                </a:lnTo>
                <a:lnTo>
                  <a:pt x="444" y="528"/>
                </a:lnTo>
                <a:lnTo>
                  <a:pt x="464" y="542"/>
                </a:lnTo>
                <a:lnTo>
                  <a:pt x="484" y="556"/>
                </a:lnTo>
                <a:lnTo>
                  <a:pt x="502" y="574"/>
                </a:lnTo>
                <a:lnTo>
                  <a:pt x="518" y="590"/>
                </a:lnTo>
                <a:lnTo>
                  <a:pt x="532" y="610"/>
                </a:lnTo>
                <a:lnTo>
                  <a:pt x="546" y="630"/>
                </a:lnTo>
                <a:lnTo>
                  <a:pt x="556" y="652"/>
                </a:lnTo>
                <a:lnTo>
                  <a:pt x="566" y="676"/>
                </a:lnTo>
                <a:lnTo>
                  <a:pt x="572" y="700"/>
                </a:lnTo>
                <a:lnTo>
                  <a:pt x="576" y="726"/>
                </a:lnTo>
                <a:lnTo>
                  <a:pt x="576" y="752"/>
                </a:lnTo>
                <a:lnTo>
                  <a:pt x="576" y="776"/>
                </a:lnTo>
                <a:lnTo>
                  <a:pt x="574" y="804"/>
                </a:lnTo>
                <a:lnTo>
                  <a:pt x="570" y="830"/>
                </a:lnTo>
                <a:lnTo>
                  <a:pt x="564" y="856"/>
                </a:lnTo>
                <a:lnTo>
                  <a:pt x="556" y="880"/>
                </a:lnTo>
                <a:lnTo>
                  <a:pt x="548" y="906"/>
                </a:lnTo>
                <a:lnTo>
                  <a:pt x="538" y="930"/>
                </a:lnTo>
                <a:lnTo>
                  <a:pt x="516" y="978"/>
                </a:lnTo>
                <a:lnTo>
                  <a:pt x="492" y="1020"/>
                </a:lnTo>
                <a:lnTo>
                  <a:pt x="476" y="1042"/>
                </a:lnTo>
                <a:lnTo>
                  <a:pt x="458" y="1064"/>
                </a:lnTo>
                <a:lnTo>
                  <a:pt x="438" y="1084"/>
                </a:lnTo>
                <a:lnTo>
                  <a:pt x="418" y="1104"/>
                </a:lnTo>
                <a:lnTo>
                  <a:pt x="396" y="1124"/>
                </a:lnTo>
                <a:lnTo>
                  <a:pt x="374" y="1140"/>
                </a:lnTo>
                <a:lnTo>
                  <a:pt x="350" y="1154"/>
                </a:lnTo>
                <a:lnTo>
                  <a:pt x="324" y="1166"/>
                </a:lnTo>
                <a:lnTo>
                  <a:pt x="384" y="1138"/>
                </a:lnTo>
                <a:lnTo>
                  <a:pt x="412" y="1122"/>
                </a:lnTo>
                <a:lnTo>
                  <a:pt x="440" y="1104"/>
                </a:lnTo>
                <a:lnTo>
                  <a:pt x="468" y="1086"/>
                </a:lnTo>
                <a:lnTo>
                  <a:pt x="494" y="1068"/>
                </a:lnTo>
                <a:lnTo>
                  <a:pt x="520" y="1048"/>
                </a:lnTo>
                <a:lnTo>
                  <a:pt x="546" y="1026"/>
                </a:lnTo>
                <a:lnTo>
                  <a:pt x="568" y="1004"/>
                </a:lnTo>
                <a:lnTo>
                  <a:pt x="592" y="980"/>
                </a:lnTo>
                <a:lnTo>
                  <a:pt x="614" y="956"/>
                </a:lnTo>
                <a:lnTo>
                  <a:pt x="634" y="932"/>
                </a:lnTo>
                <a:lnTo>
                  <a:pt x="652" y="904"/>
                </a:lnTo>
                <a:lnTo>
                  <a:pt x="670" y="878"/>
                </a:lnTo>
                <a:lnTo>
                  <a:pt x="688" y="848"/>
                </a:lnTo>
                <a:lnTo>
                  <a:pt x="702" y="820"/>
                </a:lnTo>
                <a:lnTo>
                  <a:pt x="720" y="782"/>
                </a:lnTo>
                <a:lnTo>
                  <a:pt x="734" y="744"/>
                </a:lnTo>
                <a:lnTo>
                  <a:pt x="744" y="702"/>
                </a:lnTo>
                <a:lnTo>
                  <a:pt x="752" y="662"/>
                </a:lnTo>
                <a:lnTo>
                  <a:pt x="758" y="620"/>
                </a:lnTo>
                <a:lnTo>
                  <a:pt x="760" y="578"/>
                </a:lnTo>
                <a:lnTo>
                  <a:pt x="758" y="538"/>
                </a:lnTo>
                <a:lnTo>
                  <a:pt x="750" y="496"/>
                </a:lnTo>
                <a:lnTo>
                  <a:pt x="742" y="466"/>
                </a:lnTo>
                <a:lnTo>
                  <a:pt x="730" y="436"/>
                </a:lnTo>
                <a:lnTo>
                  <a:pt x="714" y="410"/>
                </a:lnTo>
                <a:lnTo>
                  <a:pt x="696" y="384"/>
                </a:lnTo>
                <a:lnTo>
                  <a:pt x="676" y="358"/>
                </a:lnTo>
                <a:lnTo>
                  <a:pt x="654" y="336"/>
                </a:lnTo>
                <a:lnTo>
                  <a:pt x="632" y="314"/>
                </a:lnTo>
                <a:lnTo>
                  <a:pt x="608" y="294"/>
                </a:lnTo>
                <a:lnTo>
                  <a:pt x="576" y="270"/>
                </a:lnTo>
                <a:lnTo>
                  <a:pt x="518" y="228"/>
                </a:lnTo>
                <a:lnTo>
                  <a:pt x="486" y="206"/>
                </a:lnTo>
                <a:lnTo>
                  <a:pt x="460" y="190"/>
                </a:lnTo>
                <a:lnTo>
                  <a:pt x="440" y="180"/>
                </a:lnTo>
                <a:lnTo>
                  <a:pt x="434" y="178"/>
                </a:lnTo>
                <a:lnTo>
                  <a:pt x="430" y="180"/>
                </a:lnTo>
                <a:lnTo>
                  <a:pt x="534" y="0"/>
                </a:lnTo>
                <a:close/>
              </a:path>
            </a:pathLst>
          </a:custGeom>
          <a:gradFill rotWithShape="1">
            <a:gsLst>
              <a:gs pos="0">
                <a:srgbClr val="99CC00"/>
              </a:gs>
              <a:gs pos="100000">
                <a:srgbClr val="009900"/>
              </a:gs>
            </a:gsLst>
            <a:lin ang="5400000" scaled="1"/>
          </a:gra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40" name="Freeform 4446"/>
          <p:cNvSpPr>
            <a:spLocks/>
          </p:cNvSpPr>
          <p:nvPr/>
        </p:nvSpPr>
        <p:spPr bwMode="auto">
          <a:xfrm rot="14400000" flipH="1" flipV="1">
            <a:off x="3393182" y="4163679"/>
            <a:ext cx="1401763" cy="2147887"/>
          </a:xfrm>
          <a:custGeom>
            <a:avLst/>
            <a:gdLst>
              <a:gd name="T0" fmla="*/ 2147483647 w 760"/>
              <a:gd name="T1" fmla="*/ 2147483647 h 1166"/>
              <a:gd name="T2" fmla="*/ 2147483647 w 760"/>
              <a:gd name="T3" fmla="*/ 2147483647 h 1166"/>
              <a:gd name="T4" fmla="*/ 2147483647 w 760"/>
              <a:gd name="T5" fmla="*/ 2147483647 h 1166"/>
              <a:gd name="T6" fmla="*/ 2147483647 w 760"/>
              <a:gd name="T7" fmla="*/ 2147483647 h 1166"/>
              <a:gd name="T8" fmla="*/ 2147483647 w 760"/>
              <a:gd name="T9" fmla="*/ 2147483647 h 1166"/>
              <a:gd name="T10" fmla="*/ 2147483647 w 760"/>
              <a:gd name="T11" fmla="*/ 2147483647 h 1166"/>
              <a:gd name="T12" fmla="*/ 2147483647 w 760"/>
              <a:gd name="T13" fmla="*/ 2147483647 h 1166"/>
              <a:gd name="T14" fmla="*/ 2147483647 w 760"/>
              <a:gd name="T15" fmla="*/ 2147483647 h 1166"/>
              <a:gd name="T16" fmla="*/ 2147483647 w 760"/>
              <a:gd name="T17" fmla="*/ 2147483647 h 1166"/>
              <a:gd name="T18" fmla="*/ 2147483647 w 760"/>
              <a:gd name="T19" fmla="*/ 2147483647 h 1166"/>
              <a:gd name="T20" fmla="*/ 2147483647 w 760"/>
              <a:gd name="T21" fmla="*/ 2147483647 h 1166"/>
              <a:gd name="T22" fmla="*/ 2147483647 w 760"/>
              <a:gd name="T23" fmla="*/ 2147483647 h 1166"/>
              <a:gd name="T24" fmla="*/ 2147483647 w 760"/>
              <a:gd name="T25" fmla="*/ 2147483647 h 1166"/>
              <a:gd name="T26" fmla="*/ 2147483647 w 760"/>
              <a:gd name="T27" fmla="*/ 2147483647 h 1166"/>
              <a:gd name="T28" fmla="*/ 2147483647 w 760"/>
              <a:gd name="T29" fmla="*/ 2147483647 h 1166"/>
              <a:gd name="T30" fmla="*/ 2147483647 w 760"/>
              <a:gd name="T31" fmla="*/ 2147483647 h 1166"/>
              <a:gd name="T32" fmla="*/ 2147483647 w 760"/>
              <a:gd name="T33" fmla="*/ 2147483647 h 1166"/>
              <a:gd name="T34" fmla="*/ 2147483647 w 760"/>
              <a:gd name="T35" fmla="*/ 2147483647 h 1166"/>
              <a:gd name="T36" fmla="*/ 2147483647 w 760"/>
              <a:gd name="T37" fmla="*/ 2147483647 h 1166"/>
              <a:gd name="T38" fmla="*/ 2147483647 w 760"/>
              <a:gd name="T39" fmla="*/ 2147483647 h 1166"/>
              <a:gd name="T40" fmla="*/ 2147483647 w 760"/>
              <a:gd name="T41" fmla="*/ 2147483647 h 1166"/>
              <a:gd name="T42" fmla="*/ 2147483647 w 760"/>
              <a:gd name="T43" fmla="*/ 2147483647 h 1166"/>
              <a:gd name="T44" fmla="*/ 2147483647 w 760"/>
              <a:gd name="T45" fmla="*/ 2147483647 h 1166"/>
              <a:gd name="T46" fmla="*/ 2147483647 w 760"/>
              <a:gd name="T47" fmla="*/ 2147483647 h 1166"/>
              <a:gd name="T48" fmla="*/ 2147483647 w 760"/>
              <a:gd name="T49" fmla="*/ 2147483647 h 1166"/>
              <a:gd name="T50" fmla="*/ 2147483647 w 760"/>
              <a:gd name="T51" fmla="*/ 2147483647 h 1166"/>
              <a:gd name="T52" fmla="*/ 2147483647 w 760"/>
              <a:gd name="T53" fmla="*/ 2147483647 h 1166"/>
              <a:gd name="T54" fmla="*/ 2147483647 w 760"/>
              <a:gd name="T55" fmla="*/ 2147483647 h 1166"/>
              <a:gd name="T56" fmla="*/ 2147483647 w 760"/>
              <a:gd name="T57" fmla="*/ 2147483647 h 1166"/>
              <a:gd name="T58" fmla="*/ 2147483647 w 760"/>
              <a:gd name="T59" fmla="*/ 2147483647 h 1166"/>
              <a:gd name="T60" fmla="*/ 2147483647 w 760"/>
              <a:gd name="T61" fmla="*/ 2147483647 h 1166"/>
              <a:gd name="T62" fmla="*/ 2147483647 w 760"/>
              <a:gd name="T63" fmla="*/ 2147483647 h 1166"/>
              <a:gd name="T64" fmla="*/ 2147483647 w 760"/>
              <a:gd name="T65" fmla="*/ 2147483647 h 1166"/>
              <a:gd name="T66" fmla="*/ 2147483647 w 760"/>
              <a:gd name="T67" fmla="*/ 2147483647 h 1166"/>
              <a:gd name="T68" fmla="*/ 2147483647 w 760"/>
              <a:gd name="T69" fmla="*/ 2147483647 h 1166"/>
              <a:gd name="T70" fmla="*/ 2147483647 w 760"/>
              <a:gd name="T71" fmla="*/ 2147483647 h 1166"/>
              <a:gd name="T72" fmla="*/ 2147483647 w 760"/>
              <a:gd name="T73" fmla="*/ 2147483647 h 1166"/>
              <a:gd name="T74" fmla="*/ 2147483647 w 760"/>
              <a:gd name="T75" fmla="*/ 2147483647 h 1166"/>
              <a:gd name="T76" fmla="*/ 2147483647 w 760"/>
              <a:gd name="T77" fmla="*/ 2147483647 h 1166"/>
              <a:gd name="T78" fmla="*/ 2147483647 w 760"/>
              <a:gd name="T79" fmla="*/ 2147483647 h 1166"/>
              <a:gd name="T80" fmla="*/ 2147483647 w 760"/>
              <a:gd name="T81" fmla="*/ 2147483647 h 1166"/>
              <a:gd name="T82" fmla="*/ 2147483647 w 760"/>
              <a:gd name="T83" fmla="*/ 2147483647 h 1166"/>
              <a:gd name="T84" fmla="*/ 2147483647 w 760"/>
              <a:gd name="T85" fmla="*/ 2147483647 h 1166"/>
              <a:gd name="T86" fmla="*/ 2147483647 w 760"/>
              <a:gd name="T87" fmla="*/ 2147483647 h 1166"/>
              <a:gd name="T88" fmla="*/ 2147483647 w 760"/>
              <a:gd name="T89" fmla="*/ 0 h 116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760"/>
              <a:gd name="T136" fmla="*/ 0 h 1166"/>
              <a:gd name="T137" fmla="*/ 760 w 760"/>
              <a:gd name="T138" fmla="*/ 1166 h 1166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760" h="1166">
                <a:moveTo>
                  <a:pt x="534" y="0"/>
                </a:moveTo>
                <a:lnTo>
                  <a:pt x="234" y="2"/>
                </a:lnTo>
                <a:lnTo>
                  <a:pt x="0" y="407"/>
                </a:lnTo>
                <a:lnTo>
                  <a:pt x="152" y="662"/>
                </a:lnTo>
                <a:lnTo>
                  <a:pt x="260" y="476"/>
                </a:lnTo>
                <a:lnTo>
                  <a:pt x="262" y="474"/>
                </a:lnTo>
                <a:lnTo>
                  <a:pt x="268" y="472"/>
                </a:lnTo>
                <a:lnTo>
                  <a:pt x="284" y="472"/>
                </a:lnTo>
                <a:lnTo>
                  <a:pt x="306" y="476"/>
                </a:lnTo>
                <a:lnTo>
                  <a:pt x="330" y="482"/>
                </a:lnTo>
                <a:lnTo>
                  <a:pt x="376" y="496"/>
                </a:lnTo>
                <a:lnTo>
                  <a:pt x="402" y="506"/>
                </a:lnTo>
                <a:lnTo>
                  <a:pt x="424" y="516"/>
                </a:lnTo>
                <a:lnTo>
                  <a:pt x="444" y="528"/>
                </a:lnTo>
                <a:lnTo>
                  <a:pt x="464" y="542"/>
                </a:lnTo>
                <a:lnTo>
                  <a:pt x="484" y="556"/>
                </a:lnTo>
                <a:lnTo>
                  <a:pt x="502" y="574"/>
                </a:lnTo>
                <a:lnTo>
                  <a:pt x="518" y="590"/>
                </a:lnTo>
                <a:lnTo>
                  <a:pt x="532" y="610"/>
                </a:lnTo>
                <a:lnTo>
                  <a:pt x="546" y="630"/>
                </a:lnTo>
                <a:lnTo>
                  <a:pt x="556" y="652"/>
                </a:lnTo>
                <a:lnTo>
                  <a:pt x="566" y="676"/>
                </a:lnTo>
                <a:lnTo>
                  <a:pt x="572" y="700"/>
                </a:lnTo>
                <a:lnTo>
                  <a:pt x="576" y="726"/>
                </a:lnTo>
                <a:lnTo>
                  <a:pt x="576" y="752"/>
                </a:lnTo>
                <a:lnTo>
                  <a:pt x="576" y="776"/>
                </a:lnTo>
                <a:lnTo>
                  <a:pt x="574" y="804"/>
                </a:lnTo>
                <a:lnTo>
                  <a:pt x="570" y="830"/>
                </a:lnTo>
                <a:lnTo>
                  <a:pt x="564" y="856"/>
                </a:lnTo>
                <a:lnTo>
                  <a:pt x="556" y="880"/>
                </a:lnTo>
                <a:lnTo>
                  <a:pt x="548" y="906"/>
                </a:lnTo>
                <a:lnTo>
                  <a:pt x="538" y="930"/>
                </a:lnTo>
                <a:lnTo>
                  <a:pt x="516" y="978"/>
                </a:lnTo>
                <a:lnTo>
                  <a:pt x="492" y="1020"/>
                </a:lnTo>
                <a:lnTo>
                  <a:pt x="476" y="1042"/>
                </a:lnTo>
                <a:lnTo>
                  <a:pt x="458" y="1064"/>
                </a:lnTo>
                <a:lnTo>
                  <a:pt x="438" y="1084"/>
                </a:lnTo>
                <a:lnTo>
                  <a:pt x="418" y="1104"/>
                </a:lnTo>
                <a:lnTo>
                  <a:pt x="396" y="1124"/>
                </a:lnTo>
                <a:lnTo>
                  <a:pt x="374" y="1140"/>
                </a:lnTo>
                <a:lnTo>
                  <a:pt x="350" y="1154"/>
                </a:lnTo>
                <a:lnTo>
                  <a:pt x="324" y="1166"/>
                </a:lnTo>
                <a:lnTo>
                  <a:pt x="384" y="1138"/>
                </a:lnTo>
                <a:lnTo>
                  <a:pt x="412" y="1122"/>
                </a:lnTo>
                <a:lnTo>
                  <a:pt x="440" y="1104"/>
                </a:lnTo>
                <a:lnTo>
                  <a:pt x="468" y="1086"/>
                </a:lnTo>
                <a:lnTo>
                  <a:pt x="494" y="1068"/>
                </a:lnTo>
                <a:lnTo>
                  <a:pt x="520" y="1048"/>
                </a:lnTo>
                <a:lnTo>
                  <a:pt x="546" y="1026"/>
                </a:lnTo>
                <a:lnTo>
                  <a:pt x="568" y="1004"/>
                </a:lnTo>
                <a:lnTo>
                  <a:pt x="592" y="980"/>
                </a:lnTo>
                <a:lnTo>
                  <a:pt x="614" y="956"/>
                </a:lnTo>
                <a:lnTo>
                  <a:pt x="634" y="932"/>
                </a:lnTo>
                <a:lnTo>
                  <a:pt x="652" y="904"/>
                </a:lnTo>
                <a:lnTo>
                  <a:pt x="670" y="878"/>
                </a:lnTo>
                <a:lnTo>
                  <a:pt x="688" y="848"/>
                </a:lnTo>
                <a:lnTo>
                  <a:pt x="702" y="820"/>
                </a:lnTo>
                <a:lnTo>
                  <a:pt x="720" y="782"/>
                </a:lnTo>
                <a:lnTo>
                  <a:pt x="734" y="744"/>
                </a:lnTo>
                <a:lnTo>
                  <a:pt x="744" y="702"/>
                </a:lnTo>
                <a:lnTo>
                  <a:pt x="752" y="662"/>
                </a:lnTo>
                <a:lnTo>
                  <a:pt x="758" y="620"/>
                </a:lnTo>
                <a:lnTo>
                  <a:pt x="760" y="578"/>
                </a:lnTo>
                <a:lnTo>
                  <a:pt x="758" y="538"/>
                </a:lnTo>
                <a:lnTo>
                  <a:pt x="750" y="496"/>
                </a:lnTo>
                <a:lnTo>
                  <a:pt x="742" y="466"/>
                </a:lnTo>
                <a:lnTo>
                  <a:pt x="730" y="436"/>
                </a:lnTo>
                <a:lnTo>
                  <a:pt x="714" y="410"/>
                </a:lnTo>
                <a:lnTo>
                  <a:pt x="696" y="384"/>
                </a:lnTo>
                <a:lnTo>
                  <a:pt x="676" y="358"/>
                </a:lnTo>
                <a:lnTo>
                  <a:pt x="654" y="336"/>
                </a:lnTo>
                <a:lnTo>
                  <a:pt x="632" y="314"/>
                </a:lnTo>
                <a:lnTo>
                  <a:pt x="608" y="294"/>
                </a:lnTo>
                <a:lnTo>
                  <a:pt x="576" y="270"/>
                </a:lnTo>
                <a:lnTo>
                  <a:pt x="518" y="228"/>
                </a:lnTo>
                <a:lnTo>
                  <a:pt x="486" y="206"/>
                </a:lnTo>
                <a:lnTo>
                  <a:pt x="460" y="190"/>
                </a:lnTo>
                <a:lnTo>
                  <a:pt x="440" y="180"/>
                </a:lnTo>
                <a:lnTo>
                  <a:pt x="434" y="178"/>
                </a:lnTo>
                <a:lnTo>
                  <a:pt x="430" y="180"/>
                </a:lnTo>
                <a:lnTo>
                  <a:pt x="534" y="0"/>
                </a:lnTo>
                <a:close/>
              </a:path>
            </a:pathLst>
          </a:custGeom>
          <a:gradFill rotWithShape="1">
            <a:gsLst>
              <a:gs pos="0">
                <a:srgbClr val="00CCFF"/>
              </a:gs>
              <a:gs pos="100000">
                <a:srgbClr val="3399FF"/>
              </a:gs>
            </a:gsLst>
            <a:lin ang="5400000" scaled="1"/>
          </a:gradFill>
          <a:ln w="12700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41" name="AutoShape 4448"/>
          <p:cNvSpPr>
            <a:spLocks noChangeArrowheads="1"/>
          </p:cNvSpPr>
          <p:nvPr/>
        </p:nvSpPr>
        <p:spPr bwMode="auto">
          <a:xfrm>
            <a:off x="3407470" y="2553954"/>
            <a:ext cx="2044700" cy="1770062"/>
          </a:xfrm>
          <a:prstGeom prst="hexagon">
            <a:avLst>
              <a:gd name="adj" fmla="val 28879"/>
              <a:gd name="vf" fmla="val 115470"/>
            </a:avLst>
          </a:prstGeom>
          <a:solidFill>
            <a:schemeClr val="bg1"/>
          </a:solidFill>
          <a:ln w="12700" algn="ctr">
            <a:noFill/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pPr algn="ctr"/>
            <a:endParaRPr lang="zh-CN" altLang="zh-CN" sz="900"/>
          </a:p>
        </p:txBody>
      </p:sp>
      <p:sp>
        <p:nvSpPr>
          <p:cNvPr id="42" name="Text Box 4450"/>
          <p:cNvSpPr txBox="1">
            <a:spLocks noChangeArrowheads="1"/>
          </p:cNvSpPr>
          <p:nvPr/>
        </p:nvSpPr>
        <p:spPr bwMode="auto">
          <a:xfrm rot="18000000">
            <a:off x="3091414" y="2725553"/>
            <a:ext cx="686085" cy="2314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altLang="ko-KR" sz="900">
                <a:solidFill>
                  <a:srgbClr val="FF3300"/>
                </a:solidFill>
              </a:rPr>
              <a:t>PART_06</a:t>
            </a:r>
          </a:p>
        </p:txBody>
      </p:sp>
      <p:sp>
        <p:nvSpPr>
          <p:cNvPr id="43" name="Text Box 4451"/>
          <p:cNvSpPr txBox="1">
            <a:spLocks noChangeArrowheads="1"/>
          </p:cNvSpPr>
          <p:nvPr/>
        </p:nvSpPr>
        <p:spPr bwMode="auto">
          <a:xfrm rot="3600000">
            <a:off x="3018389" y="3939991"/>
            <a:ext cx="686085" cy="2314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altLang="ko-KR" sz="900">
                <a:solidFill>
                  <a:srgbClr val="006600"/>
                </a:solidFill>
              </a:rPr>
              <a:t>PART_05</a:t>
            </a:r>
          </a:p>
        </p:txBody>
      </p:sp>
      <p:sp>
        <p:nvSpPr>
          <p:cNvPr id="44" name="Text Box 4452"/>
          <p:cNvSpPr txBox="1">
            <a:spLocks noChangeArrowheads="1"/>
          </p:cNvSpPr>
          <p:nvPr/>
        </p:nvSpPr>
        <p:spPr bwMode="auto">
          <a:xfrm>
            <a:off x="4100977" y="4462129"/>
            <a:ext cx="686085" cy="2314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altLang="ko-KR" sz="900" dirty="0">
                <a:solidFill>
                  <a:srgbClr val="0066FF"/>
                </a:solidFill>
              </a:rPr>
              <a:t>PART_04</a:t>
            </a:r>
          </a:p>
        </p:txBody>
      </p:sp>
      <p:sp>
        <p:nvSpPr>
          <p:cNvPr id="45" name="Text Box 4453"/>
          <p:cNvSpPr txBox="1">
            <a:spLocks noChangeArrowheads="1"/>
          </p:cNvSpPr>
          <p:nvPr/>
        </p:nvSpPr>
        <p:spPr bwMode="auto">
          <a:xfrm rot="18000000">
            <a:off x="5109127" y="3970153"/>
            <a:ext cx="686085" cy="2314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altLang="ko-KR" sz="900" dirty="0">
                <a:solidFill>
                  <a:srgbClr val="000099"/>
                </a:solidFill>
              </a:rPr>
              <a:t>PART_03</a:t>
            </a:r>
          </a:p>
        </p:txBody>
      </p:sp>
      <p:sp>
        <p:nvSpPr>
          <p:cNvPr id="46" name="Text Box 4454"/>
          <p:cNvSpPr txBox="1">
            <a:spLocks noChangeArrowheads="1"/>
          </p:cNvSpPr>
          <p:nvPr/>
        </p:nvSpPr>
        <p:spPr bwMode="auto">
          <a:xfrm>
            <a:off x="4072628" y="2084054"/>
            <a:ext cx="686085" cy="2314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altLang="ko-KR" sz="900" dirty="0">
                <a:solidFill>
                  <a:srgbClr val="520000"/>
                </a:solidFill>
              </a:rPr>
              <a:t>PART_01</a:t>
            </a:r>
          </a:p>
        </p:txBody>
      </p:sp>
      <p:sp>
        <p:nvSpPr>
          <p:cNvPr id="47" name="Text Box 4455"/>
          <p:cNvSpPr txBox="1">
            <a:spLocks noChangeArrowheads="1"/>
          </p:cNvSpPr>
          <p:nvPr/>
        </p:nvSpPr>
        <p:spPr bwMode="auto">
          <a:xfrm rot="3699946">
            <a:off x="5090077" y="2725553"/>
            <a:ext cx="686085" cy="2314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altLang="ko-KR" sz="900">
                <a:solidFill>
                  <a:srgbClr val="660033"/>
                </a:solidFill>
              </a:rPr>
              <a:t>PART_02</a:t>
            </a:r>
          </a:p>
        </p:txBody>
      </p:sp>
      <p:sp>
        <p:nvSpPr>
          <p:cNvPr id="48" name="Text Box 4456"/>
          <p:cNvSpPr txBox="1">
            <a:spLocks noChangeArrowheads="1"/>
          </p:cNvSpPr>
          <p:nvPr/>
        </p:nvSpPr>
        <p:spPr bwMode="auto">
          <a:xfrm>
            <a:off x="4036116" y="2689189"/>
            <a:ext cx="769441" cy="231475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altLang="ko-KR" sz="900" dirty="0"/>
              <a:t>BUSINESS</a:t>
            </a:r>
          </a:p>
        </p:txBody>
      </p:sp>
      <p:graphicFrame>
        <p:nvGraphicFramePr>
          <p:cNvPr id="49" name="Object 445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0568"/>
              </p:ext>
            </p:extLst>
          </p:nvPr>
        </p:nvGraphicFramePr>
        <p:xfrm>
          <a:off x="3744020" y="2809541"/>
          <a:ext cx="1416050" cy="1365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차트" r:id="rId3" imgW="5429250" imgH="3648075" progId="MSGraph.Chart.8">
                  <p:embed followColorScheme="full"/>
                </p:oleObj>
              </mc:Choice>
              <mc:Fallback>
                <p:oleObj name="차트" r:id="rId3" imgW="5429250" imgH="3648075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44020" y="2809541"/>
                        <a:ext cx="1416050" cy="13652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Line 4458"/>
          <p:cNvSpPr>
            <a:spLocks noChangeShapeType="1"/>
          </p:cNvSpPr>
          <p:nvPr/>
        </p:nvSpPr>
        <p:spPr bwMode="auto">
          <a:xfrm>
            <a:off x="3418582" y="3441366"/>
            <a:ext cx="2025650" cy="0"/>
          </a:xfrm>
          <a:prstGeom prst="line">
            <a:avLst/>
          </a:prstGeom>
          <a:noFill/>
          <a:ln w="1270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CN" altLang="en-US" sz="900"/>
          </a:p>
        </p:txBody>
      </p:sp>
      <p:sp>
        <p:nvSpPr>
          <p:cNvPr id="51" name="Line 4461"/>
          <p:cNvSpPr>
            <a:spLocks noChangeShapeType="1"/>
          </p:cNvSpPr>
          <p:nvPr/>
        </p:nvSpPr>
        <p:spPr bwMode="auto">
          <a:xfrm>
            <a:off x="3418582" y="3574716"/>
            <a:ext cx="2025650" cy="0"/>
          </a:xfrm>
          <a:prstGeom prst="line">
            <a:avLst/>
          </a:prstGeom>
          <a:noFill/>
          <a:ln w="1270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CN" altLang="en-US" sz="900"/>
          </a:p>
        </p:txBody>
      </p:sp>
      <p:sp>
        <p:nvSpPr>
          <p:cNvPr id="52" name="Line 4466"/>
          <p:cNvSpPr>
            <a:spLocks noChangeShapeType="1"/>
          </p:cNvSpPr>
          <p:nvPr/>
        </p:nvSpPr>
        <p:spPr bwMode="auto">
          <a:xfrm>
            <a:off x="3658295" y="3981116"/>
            <a:ext cx="1554162" cy="0"/>
          </a:xfrm>
          <a:prstGeom prst="line">
            <a:avLst/>
          </a:prstGeom>
          <a:noFill/>
          <a:ln w="1270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CN" altLang="en-US" sz="900"/>
          </a:p>
        </p:txBody>
      </p:sp>
      <p:sp>
        <p:nvSpPr>
          <p:cNvPr id="53" name="Line 4467"/>
          <p:cNvSpPr>
            <a:spLocks noChangeShapeType="1"/>
          </p:cNvSpPr>
          <p:nvPr/>
        </p:nvSpPr>
        <p:spPr bwMode="auto">
          <a:xfrm>
            <a:off x="3731320" y="4114466"/>
            <a:ext cx="1412875" cy="0"/>
          </a:xfrm>
          <a:prstGeom prst="line">
            <a:avLst/>
          </a:prstGeom>
          <a:noFill/>
          <a:ln w="1270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CN" altLang="en-US" sz="900"/>
          </a:p>
        </p:txBody>
      </p:sp>
      <p:sp>
        <p:nvSpPr>
          <p:cNvPr id="54" name="Line 4469"/>
          <p:cNvSpPr>
            <a:spLocks noChangeShapeType="1"/>
          </p:cNvSpPr>
          <p:nvPr/>
        </p:nvSpPr>
        <p:spPr bwMode="auto">
          <a:xfrm>
            <a:off x="3591620" y="3846179"/>
            <a:ext cx="1687512" cy="0"/>
          </a:xfrm>
          <a:prstGeom prst="line">
            <a:avLst/>
          </a:prstGeom>
          <a:noFill/>
          <a:ln w="1270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CN" altLang="en-US" sz="900"/>
          </a:p>
        </p:txBody>
      </p:sp>
      <p:sp>
        <p:nvSpPr>
          <p:cNvPr id="55" name="Line 4471"/>
          <p:cNvSpPr>
            <a:spLocks noChangeShapeType="1"/>
          </p:cNvSpPr>
          <p:nvPr/>
        </p:nvSpPr>
        <p:spPr bwMode="auto">
          <a:xfrm>
            <a:off x="3524945" y="3709654"/>
            <a:ext cx="1820862" cy="0"/>
          </a:xfrm>
          <a:prstGeom prst="line">
            <a:avLst/>
          </a:prstGeom>
          <a:noFill/>
          <a:ln w="12700" cap="rnd">
            <a:solidFill>
              <a:srgbClr val="5F5F5F"/>
            </a:solidFill>
            <a:prstDash val="sysDot"/>
            <a:round/>
            <a:headEnd/>
            <a:tailEnd/>
          </a:ln>
        </p:spPr>
        <p:txBody>
          <a:bodyPr wrap="none" lIns="92075" tIns="46038" rIns="92075" bIns="46038" anchor="ctr"/>
          <a:lstStyle/>
          <a:p>
            <a:endParaRPr lang="zh-CN" altLang="en-US" sz="900"/>
          </a:p>
        </p:txBody>
      </p:sp>
      <p:sp>
        <p:nvSpPr>
          <p:cNvPr id="56" name="Rectangle 4490"/>
          <p:cNvSpPr>
            <a:spLocks noChangeArrowheads="1"/>
          </p:cNvSpPr>
          <p:nvPr/>
        </p:nvSpPr>
        <p:spPr bwMode="auto">
          <a:xfrm>
            <a:off x="6285615" y="5661248"/>
            <a:ext cx="2822889" cy="508474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>
              <a:buFont typeface="바탕" pitchFamily="18" charset="-127"/>
              <a:buNone/>
              <a:tabLst>
                <a:tab pos="482600" algn="l"/>
              </a:tabLst>
            </a:pPr>
            <a:r>
              <a:rPr lang="en-US" altLang="ko-KR" sz="900" dirty="0">
                <a:latin typeface="돋움" pitchFamily="34" charset="-127"/>
              </a:rPr>
              <a:t>If you prefer to buy from a dealer, we will match </a:t>
            </a:r>
          </a:p>
          <a:p>
            <a:pPr>
              <a:buFont typeface="바탕" pitchFamily="18" charset="-127"/>
              <a:buNone/>
              <a:tabLst>
                <a:tab pos="482600" algn="l"/>
              </a:tabLst>
            </a:pPr>
            <a:r>
              <a:rPr lang="en-US" altLang="ko-KR" sz="900" dirty="0">
                <a:latin typeface="돋움" pitchFamily="34" charset="-127"/>
              </a:rPr>
              <a:t>with a member of our authorized dealer </a:t>
            </a:r>
          </a:p>
          <a:p>
            <a:pPr>
              <a:buFont typeface="바탕" pitchFamily="18" charset="-127"/>
              <a:buNone/>
              <a:tabLst>
                <a:tab pos="482600" algn="l"/>
              </a:tabLst>
            </a:pPr>
            <a:r>
              <a:rPr lang="en-US" altLang="ko-KR" sz="900" dirty="0">
                <a:latin typeface="돋움" pitchFamily="34" charset="-127"/>
              </a:rPr>
              <a:t>network near you. Your VIP dealer representative </a:t>
            </a:r>
          </a:p>
        </p:txBody>
      </p:sp>
      <p:sp>
        <p:nvSpPr>
          <p:cNvPr id="57" name="Line 4494"/>
          <p:cNvSpPr>
            <a:spLocks noChangeShapeType="1"/>
          </p:cNvSpPr>
          <p:nvPr/>
        </p:nvSpPr>
        <p:spPr bwMode="auto">
          <a:xfrm>
            <a:off x="251520" y="1079166"/>
            <a:ext cx="1922462" cy="0"/>
          </a:xfrm>
          <a:prstGeom prst="line">
            <a:avLst/>
          </a:prstGeom>
          <a:noFill/>
          <a:ln w="38100">
            <a:solidFill>
              <a:srgbClr val="333333"/>
            </a:solidFill>
            <a:round/>
            <a:headEnd/>
            <a:tailEnd type="diamond" w="sm" len="sm"/>
          </a:ln>
        </p:spPr>
        <p:txBody>
          <a:bodyPr lIns="92075" tIns="46038" rIns="92075" bIns="46038"/>
          <a:lstStyle/>
          <a:p>
            <a:endParaRPr lang="zh-CN" altLang="en-US" sz="900"/>
          </a:p>
        </p:txBody>
      </p:sp>
      <p:sp>
        <p:nvSpPr>
          <p:cNvPr id="58" name="Text Box 4495"/>
          <p:cNvSpPr txBox="1">
            <a:spLocks noChangeArrowheads="1"/>
          </p:cNvSpPr>
          <p:nvPr/>
        </p:nvSpPr>
        <p:spPr bwMode="auto">
          <a:xfrm>
            <a:off x="615057" y="734679"/>
            <a:ext cx="748603" cy="231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altLang="ko-KR" sz="900">
                <a:solidFill>
                  <a:srgbClr val="CC0000"/>
                </a:solidFill>
                <a:latin typeface="돋움" pitchFamily="34" charset="-127"/>
              </a:rPr>
              <a:t>COMPANY</a:t>
            </a:r>
          </a:p>
        </p:txBody>
      </p:sp>
      <p:sp>
        <p:nvSpPr>
          <p:cNvPr id="59" name="Line 4496"/>
          <p:cNvSpPr>
            <a:spLocks noChangeShapeType="1"/>
          </p:cNvSpPr>
          <p:nvPr/>
        </p:nvSpPr>
        <p:spPr bwMode="auto">
          <a:xfrm>
            <a:off x="329307" y="1349041"/>
            <a:ext cx="1822450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 type="oval" w="sm" len="sm"/>
            <a:tailEnd type="oval" w="sm" len="sm"/>
          </a:ln>
        </p:spPr>
        <p:txBody>
          <a:bodyPr lIns="92075" tIns="46038" rIns="92075" bIns="46038"/>
          <a:lstStyle/>
          <a:p>
            <a:endParaRPr lang="zh-CN" altLang="en-US" sz="900"/>
          </a:p>
        </p:txBody>
      </p:sp>
      <p:sp>
        <p:nvSpPr>
          <p:cNvPr id="80" name="Line 4497"/>
          <p:cNvSpPr>
            <a:spLocks noChangeShapeType="1"/>
          </p:cNvSpPr>
          <p:nvPr/>
        </p:nvSpPr>
        <p:spPr bwMode="auto">
          <a:xfrm>
            <a:off x="337245" y="1552241"/>
            <a:ext cx="1814512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 type="oval" w="sm" len="sm"/>
            <a:tailEnd type="oval" w="sm" len="sm"/>
          </a:ln>
        </p:spPr>
        <p:txBody>
          <a:bodyPr lIns="92075" tIns="46038" rIns="92075" bIns="46038"/>
          <a:lstStyle/>
          <a:p>
            <a:endParaRPr lang="zh-CN" altLang="en-US" sz="900"/>
          </a:p>
        </p:txBody>
      </p:sp>
      <p:sp>
        <p:nvSpPr>
          <p:cNvPr id="81" name="Line 4498"/>
          <p:cNvSpPr>
            <a:spLocks noChangeShapeType="1"/>
          </p:cNvSpPr>
          <p:nvPr/>
        </p:nvSpPr>
        <p:spPr bwMode="auto">
          <a:xfrm>
            <a:off x="337245" y="1753854"/>
            <a:ext cx="1814512" cy="0"/>
          </a:xfrm>
          <a:prstGeom prst="line">
            <a:avLst/>
          </a:prstGeom>
          <a:noFill/>
          <a:ln w="9525">
            <a:solidFill>
              <a:schemeClr val="bg2"/>
            </a:solidFill>
            <a:round/>
            <a:headEnd type="oval" w="sm" len="sm"/>
            <a:tailEnd type="oval" w="sm" len="sm"/>
          </a:ln>
        </p:spPr>
        <p:txBody>
          <a:bodyPr lIns="92075" tIns="46038" rIns="92075" bIns="46038"/>
          <a:lstStyle/>
          <a:p>
            <a:endParaRPr lang="zh-CN" altLang="en-US" sz="900"/>
          </a:p>
        </p:txBody>
      </p:sp>
      <p:sp>
        <p:nvSpPr>
          <p:cNvPr id="82" name="Rectangle 4502"/>
          <p:cNvSpPr>
            <a:spLocks noChangeArrowheads="1"/>
          </p:cNvSpPr>
          <p:nvPr/>
        </p:nvSpPr>
        <p:spPr bwMode="auto">
          <a:xfrm>
            <a:off x="284857" y="1141079"/>
            <a:ext cx="2063065" cy="231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>
              <a:buFont typeface="바탕" pitchFamily="18" charset="-127"/>
              <a:buNone/>
              <a:tabLst>
                <a:tab pos="482600" algn="l"/>
              </a:tabLst>
            </a:pPr>
            <a:r>
              <a:rPr lang="en-US" altLang="ko-KR" sz="900">
                <a:latin typeface="돋움" pitchFamily="34" charset="-127"/>
              </a:rPr>
              <a:t>You can also search for used cars </a:t>
            </a:r>
          </a:p>
        </p:txBody>
      </p:sp>
      <p:sp>
        <p:nvSpPr>
          <p:cNvPr id="83" name="Rectangle 4503"/>
          <p:cNvSpPr>
            <a:spLocks noChangeArrowheads="1"/>
          </p:cNvSpPr>
          <p:nvPr/>
        </p:nvSpPr>
        <p:spPr bwMode="auto">
          <a:xfrm>
            <a:off x="284857" y="1220454"/>
            <a:ext cx="2002151" cy="3699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>
              <a:buFont typeface="바탕" pitchFamily="18" charset="-127"/>
              <a:buChar char="-"/>
              <a:tabLst>
                <a:tab pos="482600" algn="l"/>
              </a:tabLst>
            </a:pPr>
            <a:endParaRPr lang="en-US" altLang="ko-KR" sz="900">
              <a:latin typeface="돋움" pitchFamily="34" charset="-127"/>
            </a:endParaRPr>
          </a:p>
          <a:p>
            <a:pPr>
              <a:buFont typeface="바탕" pitchFamily="18" charset="-127"/>
              <a:buNone/>
              <a:tabLst>
                <a:tab pos="482600" algn="l"/>
              </a:tabLst>
            </a:pPr>
            <a:r>
              <a:rPr lang="en-US" altLang="ko-KR" sz="900">
                <a:latin typeface="돋움" pitchFamily="34" charset="-127"/>
              </a:rPr>
              <a:t>CarsDirect. Need to sell your car?</a:t>
            </a:r>
          </a:p>
        </p:txBody>
      </p:sp>
      <p:sp>
        <p:nvSpPr>
          <p:cNvPr id="84" name="Rectangle 4504"/>
          <p:cNvSpPr>
            <a:spLocks noChangeArrowheads="1"/>
          </p:cNvSpPr>
          <p:nvPr/>
        </p:nvSpPr>
        <p:spPr bwMode="auto">
          <a:xfrm>
            <a:off x="284857" y="1545891"/>
            <a:ext cx="2061462" cy="2314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>
              <a:buFont typeface="바탕" pitchFamily="18" charset="-127"/>
              <a:buNone/>
              <a:tabLst>
                <a:tab pos="482600" algn="l"/>
              </a:tabLst>
            </a:pPr>
            <a:r>
              <a:rPr lang="en-US" altLang="ko-KR" sz="900">
                <a:latin typeface="돋움" pitchFamily="34" charset="-127"/>
              </a:rPr>
              <a:t>List it on CarsDirect.com, where it.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18589</TotalTime>
  <Words>147</Words>
  <Application>Microsoft Office PowerPoint</Application>
  <PresentationFormat>全屏显示(4:3)</PresentationFormat>
  <Paragraphs>29</Paragraphs>
  <Slides>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</vt:lpstr>
      <vt:lpstr>차트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765</cp:revision>
  <dcterms:created xsi:type="dcterms:W3CDTF">2009-02-11T05:37:22Z</dcterms:created>
  <dcterms:modified xsi:type="dcterms:W3CDTF">2012-07-31T05:33:27Z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