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沙漏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9067" y="1772816"/>
            <a:ext cx="2438400" cy="2438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3012366" y="4701774"/>
            <a:ext cx="3071802" cy="1071570"/>
            <a:chOff x="4571999" y="3571876"/>
            <a:chExt cx="4071966" cy="1071570"/>
          </a:xfrm>
        </p:grpSpPr>
        <p:sp>
          <p:nvSpPr>
            <p:cNvPr id="9" name="AutoShape 4"/>
            <p:cNvSpPr>
              <a:spLocks noChangeArrowheads="1"/>
            </p:cNvSpPr>
            <p:nvPr/>
          </p:nvSpPr>
          <p:spPr bwMode="auto">
            <a:xfrm>
              <a:off x="4571999" y="3571876"/>
              <a:ext cx="4071966" cy="1071570"/>
            </a:xfrm>
            <a:prstGeom prst="roundRect">
              <a:avLst>
                <a:gd name="adj" fmla="val 11741"/>
              </a:avLst>
            </a:prstGeom>
            <a:solidFill>
              <a:schemeClr val="bg1">
                <a:alpha val="60000"/>
              </a:schemeClr>
            </a:soli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016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147"/>
            <p:cNvSpPr txBox="1">
              <a:spLocks noChangeArrowheads="1"/>
            </p:cNvSpPr>
            <p:nvPr/>
          </p:nvSpPr>
          <p:spPr bwMode="auto">
            <a:xfrm>
              <a:off x="4786314" y="3929066"/>
              <a:ext cx="364333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dirty="0" smtClean="0"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计时</a:t>
              </a:r>
              <a:r>
                <a:rPr kumimoji="1" lang="en-US" altLang="zh-CN" dirty="0" smtClean="0"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kumimoji="1" lang="zh-CN" altLang="en-US" dirty="0" smtClean="0"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分钟</a:t>
              </a:r>
              <a:endParaRPr kumimoji="1" lang="zh-CN" altLang="en-US" dirty="0"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17826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733</cp:revision>
  <dcterms:created xsi:type="dcterms:W3CDTF">2009-02-11T05:37:22Z</dcterms:created>
  <dcterms:modified xsi:type="dcterms:W3CDTF">2012-07-31T05:18:11Z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