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4"/>
          <p:cNvSpPr>
            <a:spLocks noChangeArrowheads="1"/>
          </p:cNvSpPr>
          <p:nvPr/>
        </p:nvSpPr>
        <p:spPr bwMode="auto">
          <a:xfrm>
            <a:off x="1888324" y="1806055"/>
            <a:ext cx="6858048" cy="1357322"/>
          </a:xfrm>
          <a:prstGeom prst="roundRect">
            <a:avLst>
              <a:gd name="adj" fmla="val 1174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AutoShape 4"/>
          <p:cNvSpPr>
            <a:spLocks noChangeArrowheads="1"/>
          </p:cNvSpPr>
          <p:nvPr/>
        </p:nvSpPr>
        <p:spPr bwMode="auto">
          <a:xfrm>
            <a:off x="3745712" y="3663443"/>
            <a:ext cx="5000660" cy="1143008"/>
          </a:xfrm>
          <a:prstGeom prst="roundRect">
            <a:avLst>
              <a:gd name="adj" fmla="val 1174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147"/>
          <p:cNvSpPr txBox="1">
            <a:spLocks noChangeArrowheads="1"/>
          </p:cNvSpPr>
          <p:nvPr/>
        </p:nvSpPr>
        <p:spPr bwMode="auto">
          <a:xfrm>
            <a:off x="3102770" y="2306121"/>
            <a:ext cx="36433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3" name="TextBox 147"/>
          <p:cNvSpPr txBox="1">
            <a:spLocks noChangeArrowheads="1"/>
          </p:cNvSpPr>
          <p:nvPr/>
        </p:nvSpPr>
        <p:spPr bwMode="auto">
          <a:xfrm>
            <a:off x="4888720" y="4020633"/>
            <a:ext cx="36433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pic>
        <p:nvPicPr>
          <p:cNvPr id="54" name="图片 53" descr="齿轮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93714">
            <a:off x="33619" y="1020249"/>
            <a:ext cx="4714884" cy="4714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17826</TotalTime>
  <Words>4</Words>
  <Application>Microsoft Office PowerPoint</Application>
  <PresentationFormat>全屏显示(4:3)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732</cp:revision>
  <dcterms:created xsi:type="dcterms:W3CDTF">2009-02-11T05:37:22Z</dcterms:created>
  <dcterms:modified xsi:type="dcterms:W3CDTF">2012-07-31T05:14:57Z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