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87"/>
          <p:cNvSpPr>
            <a:spLocks noChangeArrowheads="1"/>
          </p:cNvSpPr>
          <p:nvPr/>
        </p:nvSpPr>
        <p:spPr bwMode="auto">
          <a:xfrm>
            <a:off x="571472" y="2214554"/>
            <a:ext cx="157163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" name="矩形 87"/>
          <p:cNvSpPr>
            <a:spLocks noChangeArrowheads="1"/>
          </p:cNvSpPr>
          <p:nvPr/>
        </p:nvSpPr>
        <p:spPr bwMode="auto">
          <a:xfrm>
            <a:off x="6215074" y="4071942"/>
            <a:ext cx="157163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0" name="矩形 87"/>
          <p:cNvSpPr>
            <a:spLocks noChangeArrowheads="1"/>
          </p:cNvSpPr>
          <p:nvPr/>
        </p:nvSpPr>
        <p:spPr bwMode="auto">
          <a:xfrm>
            <a:off x="5929322" y="1714488"/>
            <a:ext cx="157163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11" name="图片 10" descr="hanguo-jingdian-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57694"/>
            <a:ext cx="1625397" cy="16253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 descr="system-png-2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720" y="-571528"/>
            <a:ext cx="5000660" cy="500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17823</TotalTime>
  <Words>15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726</cp:revision>
  <dcterms:created xsi:type="dcterms:W3CDTF">2009-02-11T05:37:22Z</dcterms:created>
  <dcterms:modified xsi:type="dcterms:W3CDTF">2012-07-31T04:55:10Z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