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Vista-desktop-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371486"/>
            <a:ext cx="2438400" cy="2438400"/>
          </a:xfrm>
          <a:prstGeom prst="rect">
            <a:avLst/>
          </a:prstGeom>
        </p:spPr>
      </p:pic>
      <p:pic>
        <p:nvPicPr>
          <p:cNvPr id="25" name="图片 24" descr="Vista-desktop-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7972" y="2371486"/>
            <a:ext cx="2438400" cy="2438400"/>
          </a:xfrm>
          <a:prstGeom prst="rect">
            <a:avLst/>
          </a:prstGeom>
        </p:spPr>
      </p:pic>
      <p:sp>
        <p:nvSpPr>
          <p:cNvPr id="26" name="AutoShape 2"/>
          <p:cNvSpPr>
            <a:spLocks noChangeArrowheads="1"/>
          </p:cNvSpPr>
          <p:nvPr/>
        </p:nvSpPr>
        <p:spPr bwMode="auto">
          <a:xfrm>
            <a:off x="1826006" y="1376108"/>
            <a:ext cx="2357454" cy="4429156"/>
          </a:xfrm>
          <a:prstGeom prst="roundRect">
            <a:avLst>
              <a:gd name="adj" fmla="val 11741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AutoShape 2"/>
          <p:cNvSpPr>
            <a:spLocks noChangeArrowheads="1"/>
          </p:cNvSpPr>
          <p:nvPr/>
        </p:nvSpPr>
        <p:spPr bwMode="auto">
          <a:xfrm>
            <a:off x="4612088" y="1376108"/>
            <a:ext cx="2357454" cy="4429156"/>
          </a:xfrm>
          <a:prstGeom prst="roundRect">
            <a:avLst>
              <a:gd name="adj" fmla="val 11741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endParaRPr lang="en-US" altLang="zh-CN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87"/>
          <p:cNvSpPr>
            <a:spLocks noChangeArrowheads="1"/>
          </p:cNvSpPr>
          <p:nvPr/>
        </p:nvSpPr>
        <p:spPr bwMode="auto">
          <a:xfrm>
            <a:off x="2254634" y="2575023"/>
            <a:ext cx="157163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9" name="矩形 87"/>
          <p:cNvSpPr>
            <a:spLocks noChangeArrowheads="1"/>
          </p:cNvSpPr>
          <p:nvPr/>
        </p:nvSpPr>
        <p:spPr bwMode="auto">
          <a:xfrm>
            <a:off x="5040716" y="2561526"/>
            <a:ext cx="157163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17822</TotalTime>
  <Words>6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724</cp:revision>
  <dcterms:created xsi:type="dcterms:W3CDTF">2009-02-11T05:37:22Z</dcterms:created>
  <dcterms:modified xsi:type="dcterms:W3CDTF">2012-07-31T03:19:43Z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