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uteBall-Favorites0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439580"/>
            <a:ext cx="3796063" cy="3796063"/>
          </a:xfrm>
          <a:prstGeom prst="rect">
            <a:avLst/>
          </a:prstGeom>
        </p:spPr>
      </p:pic>
      <p:pic>
        <p:nvPicPr>
          <p:cNvPr id="10" name="图片 9" descr="CuteBall-Favorites00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1415476"/>
            <a:ext cx="3844271" cy="3844271"/>
          </a:xfrm>
          <a:prstGeom prst="rect">
            <a:avLst/>
          </a:prstGeom>
        </p:spPr>
      </p:pic>
      <p:sp>
        <p:nvSpPr>
          <p:cNvPr id="11" name="燕尾形 10"/>
          <p:cNvSpPr/>
          <p:nvPr/>
        </p:nvSpPr>
        <p:spPr>
          <a:xfrm rot="10800000" flipH="1" flipV="1">
            <a:off x="4356000" y="3049612"/>
            <a:ext cx="432000" cy="576000"/>
          </a:xfrm>
          <a:prstGeom prst="chevron">
            <a:avLst>
              <a:gd name="adj" fmla="val 39402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87"/>
          <p:cNvSpPr>
            <a:spLocks noChangeArrowheads="1"/>
          </p:cNvSpPr>
          <p:nvPr/>
        </p:nvSpPr>
        <p:spPr bwMode="auto">
          <a:xfrm>
            <a:off x="3786182" y="4271670"/>
            <a:ext cx="157163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3" name="矩形 87"/>
          <p:cNvSpPr>
            <a:spLocks noChangeArrowheads="1"/>
          </p:cNvSpPr>
          <p:nvPr/>
        </p:nvSpPr>
        <p:spPr bwMode="auto">
          <a:xfrm>
            <a:off x="3786182" y="908720"/>
            <a:ext cx="15716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14" name="Group 53"/>
          <p:cNvGrpSpPr>
            <a:grpSpLocks/>
          </p:cNvGrpSpPr>
          <p:nvPr/>
        </p:nvGrpSpPr>
        <p:grpSpPr bwMode="auto">
          <a:xfrm>
            <a:off x="214282" y="5123562"/>
            <a:ext cx="2457450" cy="1438275"/>
            <a:chOff x="4008" y="2358"/>
            <a:chExt cx="1548" cy="906"/>
          </a:xfrm>
        </p:grpSpPr>
        <p:sp>
          <p:nvSpPr>
            <p:cNvPr id="15" name="Oval 43"/>
            <p:cNvSpPr>
              <a:spLocks noChangeArrowheads="1"/>
            </p:cNvSpPr>
            <p:nvPr/>
          </p:nvSpPr>
          <p:spPr bwMode="auto">
            <a:xfrm>
              <a:off x="5028" y="2402"/>
              <a:ext cx="376" cy="2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902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16" name="AutoShape 51"/>
            <p:cNvSpPr>
              <a:spLocks noChangeArrowheads="1"/>
            </p:cNvSpPr>
            <p:nvPr/>
          </p:nvSpPr>
          <p:spPr bwMode="auto">
            <a:xfrm>
              <a:off x="4008" y="2358"/>
              <a:ext cx="1548" cy="906"/>
            </a:xfrm>
            <a:prstGeom prst="foldedCorner">
              <a:avLst>
                <a:gd name="adj" fmla="val 9551"/>
              </a:avLst>
            </a:prstGeom>
            <a:gradFill rotWithShape="1">
              <a:gsLst>
                <a:gs pos="0">
                  <a:srgbClr val="FDEB03"/>
                </a:gs>
                <a:gs pos="100000">
                  <a:srgbClr val="FDEB03">
                    <a:gamma/>
                    <a:tint val="2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17" name="Rectangle 52"/>
            <p:cNvSpPr>
              <a:spLocks noChangeArrowheads="1"/>
            </p:cNvSpPr>
            <p:nvPr/>
          </p:nvSpPr>
          <p:spPr bwMode="auto">
            <a:xfrm>
              <a:off x="4044" y="2408"/>
              <a:ext cx="1483" cy="155"/>
            </a:xfrm>
            <a:prstGeom prst="rect">
              <a:avLst/>
            </a:prstGeom>
            <a:solidFill>
              <a:srgbClr val="FAC4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altLang="zh-CN" sz="1400" b="1">
                  <a:ea typeface="宋体" pitchFamily="2" charset="-122"/>
                </a:rPr>
                <a:t>IDEA</a:t>
              </a:r>
            </a:p>
          </p:txBody>
        </p:sp>
        <p:sp>
          <p:nvSpPr>
            <p:cNvPr id="18" name="Rectangle 52"/>
            <p:cNvSpPr>
              <a:spLocks noChangeArrowheads="1"/>
            </p:cNvSpPr>
            <p:nvPr/>
          </p:nvSpPr>
          <p:spPr bwMode="auto">
            <a:xfrm>
              <a:off x="4044" y="2632"/>
              <a:ext cx="148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zh-CN" altLang="en-US" sz="1300" i="1" dirty="0" smtClean="0">
                  <a:ea typeface="宋体" pitchFamily="2" charset="-122"/>
                </a:rPr>
                <a:t>答疑与建议适用</a:t>
              </a:r>
              <a:endParaRPr lang="en-GB" altLang="zh-CN" sz="1300" i="1" dirty="0">
                <a:ea typeface="宋体" pitchFamily="2" charset="-122"/>
              </a:endParaRPr>
            </a:p>
          </p:txBody>
        </p:sp>
        <p:sp>
          <p:nvSpPr>
            <p:cNvPr id="19" name="Oval 32"/>
            <p:cNvSpPr>
              <a:spLocks noChangeArrowheads="1"/>
            </p:cNvSpPr>
            <p:nvPr/>
          </p:nvSpPr>
          <p:spPr bwMode="auto">
            <a:xfrm>
              <a:off x="5252" y="2361"/>
              <a:ext cx="249" cy="249"/>
            </a:xfrm>
            <a:prstGeom prst="ellipse">
              <a:avLst/>
            </a:prstGeom>
            <a:gradFill rotWithShape="1">
              <a:gsLst>
                <a:gs pos="0">
                  <a:srgbClr val="ECECEC"/>
                </a:gs>
                <a:gs pos="100000">
                  <a:srgbClr val="B2B2B2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bg1"/>
              </a:solidFill>
              <a:round/>
              <a:headEnd/>
              <a:tailEnd/>
            </a:ln>
            <a:effectLst>
              <a:outerShdw dist="53882" dir="2700000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grpSp>
          <p:nvGrpSpPr>
            <p:cNvPr id="20" name="Group 59"/>
            <p:cNvGrpSpPr>
              <a:grpSpLocks/>
            </p:cNvGrpSpPr>
            <p:nvPr/>
          </p:nvGrpSpPr>
          <p:grpSpPr bwMode="auto">
            <a:xfrm>
              <a:off x="5325" y="2403"/>
              <a:ext cx="101" cy="169"/>
              <a:chOff x="6363" y="1633"/>
              <a:chExt cx="222" cy="372"/>
            </a:xfrm>
          </p:grpSpPr>
          <p:sp>
            <p:nvSpPr>
              <p:cNvPr id="21" name="Freeform 60"/>
              <p:cNvSpPr>
                <a:spLocks/>
              </p:cNvSpPr>
              <p:nvPr/>
            </p:nvSpPr>
            <p:spPr bwMode="gray">
              <a:xfrm>
                <a:off x="6363" y="1633"/>
                <a:ext cx="222" cy="277"/>
              </a:xfrm>
              <a:custGeom>
                <a:avLst/>
                <a:gdLst/>
                <a:ahLst/>
                <a:cxnLst>
                  <a:cxn ang="0">
                    <a:pos x="115" y="0"/>
                  </a:cxn>
                  <a:cxn ang="0">
                    <a:pos x="0" y="108"/>
                  </a:cxn>
                  <a:cxn ang="0">
                    <a:pos x="44" y="227"/>
                  </a:cxn>
                  <a:cxn ang="0">
                    <a:pos x="58" y="276"/>
                  </a:cxn>
                  <a:cxn ang="0">
                    <a:pos x="71" y="287"/>
                  </a:cxn>
                  <a:cxn ang="0">
                    <a:pos x="159" y="287"/>
                  </a:cxn>
                  <a:cxn ang="0">
                    <a:pos x="172" y="276"/>
                  </a:cxn>
                  <a:cxn ang="0">
                    <a:pos x="186" y="227"/>
                  </a:cxn>
                  <a:cxn ang="0">
                    <a:pos x="230" y="108"/>
                  </a:cxn>
                  <a:cxn ang="0">
                    <a:pos x="115" y="0"/>
                  </a:cxn>
                </a:cxnLst>
                <a:rect l="0" t="0" r="r" b="b"/>
                <a:pathLst>
                  <a:path w="230" h="287">
                    <a:moveTo>
                      <a:pt x="115" y="0"/>
                    </a:moveTo>
                    <a:cubicBezTo>
                      <a:pt x="51" y="0"/>
                      <a:pt x="0" y="49"/>
                      <a:pt x="0" y="108"/>
                    </a:cubicBezTo>
                    <a:cubicBezTo>
                      <a:pt x="0" y="146"/>
                      <a:pt x="25" y="185"/>
                      <a:pt x="44" y="227"/>
                    </a:cubicBezTo>
                    <a:cubicBezTo>
                      <a:pt x="58" y="276"/>
                      <a:pt x="58" y="276"/>
                      <a:pt x="58" y="276"/>
                    </a:cubicBezTo>
                    <a:cubicBezTo>
                      <a:pt x="58" y="282"/>
                      <a:pt x="64" y="287"/>
                      <a:pt x="71" y="287"/>
                    </a:cubicBezTo>
                    <a:cubicBezTo>
                      <a:pt x="159" y="287"/>
                      <a:pt x="159" y="287"/>
                      <a:pt x="159" y="287"/>
                    </a:cubicBezTo>
                    <a:cubicBezTo>
                      <a:pt x="166" y="287"/>
                      <a:pt x="172" y="282"/>
                      <a:pt x="172" y="276"/>
                    </a:cubicBezTo>
                    <a:cubicBezTo>
                      <a:pt x="186" y="227"/>
                      <a:pt x="186" y="227"/>
                      <a:pt x="186" y="227"/>
                    </a:cubicBezTo>
                    <a:cubicBezTo>
                      <a:pt x="205" y="185"/>
                      <a:pt x="230" y="146"/>
                      <a:pt x="230" y="108"/>
                    </a:cubicBezTo>
                    <a:cubicBezTo>
                      <a:pt x="230" y="49"/>
                      <a:pt x="179" y="0"/>
                      <a:pt x="11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100000">
                    <a:srgbClr val="FEA501"/>
                  </a:gs>
                </a:gsLst>
                <a:lin ang="5400000" scaled="1"/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333333"/>
                </a:outerShdw>
              </a:effec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2" name="Freeform 61"/>
              <p:cNvSpPr>
                <a:spLocks/>
              </p:cNvSpPr>
              <p:nvPr/>
            </p:nvSpPr>
            <p:spPr bwMode="gray">
              <a:xfrm>
                <a:off x="6418" y="1919"/>
                <a:ext cx="112" cy="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56"/>
                  </a:cxn>
                  <a:cxn ang="0">
                    <a:pos x="41" y="89"/>
                  </a:cxn>
                  <a:cxn ang="0">
                    <a:pos x="75" y="89"/>
                  </a:cxn>
                  <a:cxn ang="0">
                    <a:pos x="109" y="56"/>
                  </a:cxn>
                  <a:cxn ang="0">
                    <a:pos x="116" y="0"/>
                  </a:cxn>
                  <a:cxn ang="0">
                    <a:pos x="0" y="0"/>
                  </a:cxn>
                </a:cxnLst>
                <a:rect l="0" t="0" r="r" b="b"/>
                <a:pathLst>
                  <a:path w="116" h="89">
                    <a:moveTo>
                      <a:pt x="0" y="0"/>
                    </a:moveTo>
                    <a:cubicBezTo>
                      <a:pt x="0" y="0"/>
                      <a:pt x="6" y="53"/>
                      <a:pt x="7" y="56"/>
                    </a:cubicBezTo>
                    <a:cubicBezTo>
                      <a:pt x="8" y="59"/>
                      <a:pt x="29" y="89"/>
                      <a:pt x="41" y="89"/>
                    </a:cubicBezTo>
                    <a:cubicBezTo>
                      <a:pt x="75" y="89"/>
                      <a:pt x="75" y="89"/>
                      <a:pt x="75" y="89"/>
                    </a:cubicBezTo>
                    <a:cubicBezTo>
                      <a:pt x="87" y="89"/>
                      <a:pt x="108" y="59"/>
                      <a:pt x="109" y="56"/>
                    </a:cubicBezTo>
                    <a:cubicBezTo>
                      <a:pt x="109" y="53"/>
                      <a:pt x="116" y="0"/>
                      <a:pt x="11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333333"/>
                </a:outerShdw>
              </a:effec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3" name="Freeform 62"/>
              <p:cNvSpPr>
                <a:spLocks noEditPoints="1"/>
              </p:cNvSpPr>
              <p:nvPr/>
            </p:nvSpPr>
            <p:spPr bwMode="gray">
              <a:xfrm>
                <a:off x="6419" y="1929"/>
                <a:ext cx="108" cy="64"/>
              </a:xfrm>
              <a:custGeom>
                <a:avLst/>
                <a:gdLst>
                  <a:gd name="T0" fmla="*/ 0 w 112"/>
                  <a:gd name="T1" fmla="*/ 0 h 65"/>
                  <a:gd name="T2" fmla="*/ 1 w 112"/>
                  <a:gd name="T3" fmla="*/ 7 h 65"/>
                  <a:gd name="T4" fmla="*/ 112 w 112"/>
                  <a:gd name="T5" fmla="*/ 18 h 65"/>
                  <a:gd name="T6" fmla="*/ 112 w 112"/>
                  <a:gd name="T7" fmla="*/ 11 h 65"/>
                  <a:gd name="T8" fmla="*/ 0 w 112"/>
                  <a:gd name="T9" fmla="*/ 0 h 65"/>
                  <a:gd name="T10" fmla="*/ 4 w 112"/>
                  <a:gd name="T11" fmla="*/ 33 h 65"/>
                  <a:gd name="T12" fmla="*/ 108 w 112"/>
                  <a:gd name="T13" fmla="*/ 43 h 65"/>
                  <a:gd name="T14" fmla="*/ 109 w 112"/>
                  <a:gd name="T15" fmla="*/ 37 h 65"/>
                  <a:gd name="T16" fmla="*/ 4 w 112"/>
                  <a:gd name="T17" fmla="*/ 26 h 65"/>
                  <a:gd name="T18" fmla="*/ 4 w 112"/>
                  <a:gd name="T19" fmla="*/ 33 h 65"/>
                  <a:gd name="T20" fmla="*/ 14 w 112"/>
                  <a:gd name="T21" fmla="*/ 57 h 65"/>
                  <a:gd name="T22" fmla="*/ 93 w 112"/>
                  <a:gd name="T23" fmla="*/ 65 h 65"/>
                  <a:gd name="T24" fmla="*/ 98 w 112"/>
                  <a:gd name="T25" fmla="*/ 59 h 65"/>
                  <a:gd name="T26" fmla="*/ 9 w 112"/>
                  <a:gd name="T27" fmla="*/ 50 h 65"/>
                  <a:gd name="T28" fmla="*/ 14 w 112"/>
                  <a:gd name="T29" fmla="*/ 57 h 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2"/>
                  <a:gd name="T46" fmla="*/ 0 h 65"/>
                  <a:gd name="T47" fmla="*/ 112 w 112"/>
                  <a:gd name="T48" fmla="*/ 65 h 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2" h="65">
                    <a:moveTo>
                      <a:pt x="0" y="0"/>
                    </a:moveTo>
                    <a:cubicBezTo>
                      <a:pt x="0" y="2"/>
                      <a:pt x="1" y="5"/>
                      <a:pt x="1" y="7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2" y="16"/>
                      <a:pt x="112" y="13"/>
                      <a:pt x="112" y="11"/>
                    </a:cubicBezTo>
                    <a:lnTo>
                      <a:pt x="0" y="0"/>
                    </a:lnTo>
                    <a:close/>
                    <a:moveTo>
                      <a:pt x="4" y="33"/>
                    </a:moveTo>
                    <a:cubicBezTo>
                      <a:pt x="108" y="43"/>
                      <a:pt x="108" y="43"/>
                      <a:pt x="108" y="43"/>
                    </a:cubicBezTo>
                    <a:cubicBezTo>
                      <a:pt x="108" y="42"/>
                      <a:pt x="108" y="39"/>
                      <a:pt x="109" y="37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9"/>
                      <a:pt x="4" y="31"/>
                      <a:pt x="4" y="33"/>
                    </a:cubicBezTo>
                    <a:close/>
                    <a:moveTo>
                      <a:pt x="14" y="57"/>
                    </a:moveTo>
                    <a:cubicBezTo>
                      <a:pt x="93" y="65"/>
                      <a:pt x="93" y="65"/>
                      <a:pt x="93" y="65"/>
                    </a:cubicBezTo>
                    <a:cubicBezTo>
                      <a:pt x="95" y="63"/>
                      <a:pt x="97" y="61"/>
                      <a:pt x="98" y="59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1" y="52"/>
                      <a:pt x="12" y="54"/>
                      <a:pt x="14" y="5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" name="Freeform 63"/>
              <p:cNvSpPr>
                <a:spLocks/>
              </p:cNvSpPr>
              <p:nvPr/>
            </p:nvSpPr>
            <p:spPr bwMode="gray">
              <a:xfrm>
                <a:off x="6379" y="1654"/>
                <a:ext cx="69" cy="83"/>
              </a:xfrm>
              <a:custGeom>
                <a:avLst/>
                <a:gdLst>
                  <a:gd name="T0" fmla="*/ 29 w 72"/>
                  <a:gd name="T1" fmla="*/ 72 h 86"/>
                  <a:gd name="T2" fmla="*/ 62 w 72"/>
                  <a:gd name="T3" fmla="*/ 24 h 86"/>
                  <a:gd name="T4" fmla="*/ 71 w 72"/>
                  <a:gd name="T5" fmla="*/ 10 h 86"/>
                  <a:gd name="T6" fmla="*/ 58 w 72"/>
                  <a:gd name="T7" fmla="*/ 1 h 86"/>
                  <a:gd name="T8" fmla="*/ 6 w 72"/>
                  <a:gd name="T9" fmla="*/ 76 h 86"/>
                  <a:gd name="T10" fmla="*/ 19 w 72"/>
                  <a:gd name="T11" fmla="*/ 85 h 86"/>
                  <a:gd name="T12" fmla="*/ 29 w 72"/>
                  <a:gd name="T13" fmla="*/ 72 h 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86"/>
                  <a:gd name="T23" fmla="*/ 72 w 72"/>
                  <a:gd name="T24" fmla="*/ 86 h 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86">
                    <a:moveTo>
                      <a:pt x="29" y="72"/>
                    </a:moveTo>
                    <a:cubicBezTo>
                      <a:pt x="25" y="49"/>
                      <a:pt x="40" y="28"/>
                      <a:pt x="62" y="24"/>
                    </a:cubicBezTo>
                    <a:cubicBezTo>
                      <a:pt x="68" y="23"/>
                      <a:pt x="72" y="17"/>
                      <a:pt x="71" y="10"/>
                    </a:cubicBezTo>
                    <a:cubicBezTo>
                      <a:pt x="70" y="4"/>
                      <a:pt x="64" y="0"/>
                      <a:pt x="58" y="1"/>
                    </a:cubicBezTo>
                    <a:cubicBezTo>
                      <a:pt x="23" y="7"/>
                      <a:pt x="0" y="41"/>
                      <a:pt x="6" y="76"/>
                    </a:cubicBezTo>
                    <a:cubicBezTo>
                      <a:pt x="7" y="82"/>
                      <a:pt x="13" y="86"/>
                      <a:pt x="19" y="85"/>
                    </a:cubicBezTo>
                    <a:cubicBezTo>
                      <a:pt x="26" y="84"/>
                      <a:pt x="30" y="78"/>
                      <a:pt x="29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17805</TotalTime>
  <Words>8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721</cp:revision>
  <dcterms:created xsi:type="dcterms:W3CDTF">2009-02-11T05:37:22Z</dcterms:created>
  <dcterms:modified xsi:type="dcterms:W3CDTF">2012-07-31T02:44:33Z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