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4"/>
          <p:cNvSpPr>
            <a:spLocks noChangeArrowheads="1"/>
          </p:cNvSpPr>
          <p:nvPr/>
        </p:nvSpPr>
        <p:spPr bwMode="auto">
          <a:xfrm>
            <a:off x="1896304" y="1092636"/>
            <a:ext cx="6215106" cy="2286017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" name="图片 44" descr="Vista-desktop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083128"/>
            <a:ext cx="2438400" cy="2438400"/>
          </a:xfrm>
          <a:prstGeom prst="rect">
            <a:avLst/>
          </a:prstGeom>
        </p:spPr>
      </p:pic>
      <p:sp>
        <p:nvSpPr>
          <p:cNvPr id="46" name="AutoShape 4"/>
          <p:cNvSpPr>
            <a:spLocks noChangeArrowheads="1"/>
          </p:cNvSpPr>
          <p:nvPr/>
        </p:nvSpPr>
        <p:spPr bwMode="auto">
          <a:xfrm>
            <a:off x="1896304" y="3664404"/>
            <a:ext cx="6215106" cy="2286017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图片 46" descr="Vista-desktop-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654896"/>
            <a:ext cx="2438400" cy="2438400"/>
          </a:xfrm>
          <a:prstGeom prst="rect">
            <a:avLst/>
          </a:prstGeom>
        </p:spPr>
      </p:pic>
      <p:sp>
        <p:nvSpPr>
          <p:cNvPr id="48" name="Text Box 14"/>
          <p:cNvSpPr txBox="1">
            <a:spLocks noChangeArrowheads="1"/>
          </p:cNvSpPr>
          <p:nvPr/>
        </p:nvSpPr>
        <p:spPr bwMode="black">
          <a:xfrm>
            <a:off x="3220296" y="1306950"/>
            <a:ext cx="2209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Add your text in here</a:t>
            </a:r>
          </a:p>
          <a:p>
            <a:pPr marL="120650" indent="-120650" algn="r" eaLnBrk="0" hangingPunct="0">
              <a:buFont typeface="Wingdings" pitchFamily="2" charset="2"/>
              <a:buNone/>
            </a:pP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Your text in here</a:t>
            </a:r>
          </a:p>
        </p:txBody>
      </p:sp>
      <p:sp>
        <p:nvSpPr>
          <p:cNvPr id="49" name="Text Box 14"/>
          <p:cNvSpPr txBox="1">
            <a:spLocks noChangeArrowheads="1"/>
          </p:cNvSpPr>
          <p:nvPr/>
        </p:nvSpPr>
        <p:spPr bwMode="black">
          <a:xfrm>
            <a:off x="3211216" y="3891426"/>
            <a:ext cx="2209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Add your text in here</a:t>
            </a:r>
          </a:p>
          <a:p>
            <a:pPr marL="120650" indent="-120650" algn="r" eaLnBrk="0" hangingPunct="0">
              <a:buFont typeface="Wingdings" pitchFamily="2" charset="2"/>
              <a:buNone/>
            </a:pPr>
            <a:endParaRPr lang="en-US" altLang="zh-CN" sz="1000" b="1" dirty="0">
              <a:latin typeface="微软雅黑" pitchFamily="34" charset="-122"/>
              <a:ea typeface="微软雅黑" pitchFamily="34" charset="-122"/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Your text in here</a:t>
            </a:r>
          </a:p>
        </p:txBody>
      </p:sp>
      <p:pic>
        <p:nvPicPr>
          <p:cNvPr id="50" name="图片 49" descr="2007111300014578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468" y="2840491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17802</TotalTime>
  <Words>36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720</cp:revision>
  <dcterms:created xsi:type="dcterms:W3CDTF">2009-02-11T05:37:22Z</dcterms:created>
  <dcterms:modified xsi:type="dcterms:W3CDTF">2012-07-31T02:27:19Z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