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文框 9"/>
          <p:cNvSpPr/>
          <p:nvPr/>
        </p:nvSpPr>
        <p:spPr>
          <a:xfrm>
            <a:off x="855266" y="932884"/>
            <a:ext cx="1728000" cy="1368000"/>
          </a:xfrm>
          <a:prstGeom prst="fram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图文框 10"/>
          <p:cNvSpPr/>
          <p:nvPr/>
        </p:nvSpPr>
        <p:spPr>
          <a:xfrm>
            <a:off x="2784092" y="1004322"/>
            <a:ext cx="864000" cy="648000"/>
          </a:xfrm>
          <a:prstGeom prst="frame">
            <a:avLst>
              <a:gd name="adj1" fmla="val 4145"/>
            </a:avLst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图文框 11"/>
          <p:cNvSpPr/>
          <p:nvPr/>
        </p:nvSpPr>
        <p:spPr>
          <a:xfrm>
            <a:off x="3927100" y="1004322"/>
            <a:ext cx="864000" cy="1214446"/>
          </a:xfrm>
          <a:prstGeom prst="frame">
            <a:avLst>
              <a:gd name="adj1" fmla="val 9006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图文框 12"/>
          <p:cNvSpPr/>
          <p:nvPr/>
        </p:nvSpPr>
        <p:spPr>
          <a:xfrm>
            <a:off x="5284422" y="1004322"/>
            <a:ext cx="928694" cy="648000"/>
          </a:xfrm>
          <a:prstGeom prst="frame">
            <a:avLst>
              <a:gd name="adj1" fmla="val 10559"/>
            </a:avLst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图文框 13"/>
          <p:cNvSpPr/>
          <p:nvPr/>
        </p:nvSpPr>
        <p:spPr>
          <a:xfrm>
            <a:off x="6648488" y="1004322"/>
            <a:ext cx="1143008" cy="857256"/>
          </a:xfrm>
          <a:prstGeom prst="frame">
            <a:avLst>
              <a:gd name="adj1" fmla="val 10660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图文框 14"/>
          <p:cNvSpPr/>
          <p:nvPr/>
        </p:nvSpPr>
        <p:spPr>
          <a:xfrm>
            <a:off x="855266" y="2515198"/>
            <a:ext cx="1214446" cy="928694"/>
          </a:xfrm>
          <a:prstGeom prst="fram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图文框 15"/>
          <p:cNvSpPr/>
          <p:nvPr/>
        </p:nvSpPr>
        <p:spPr>
          <a:xfrm>
            <a:off x="2426902" y="2515198"/>
            <a:ext cx="642942" cy="928694"/>
          </a:xfrm>
          <a:prstGeom prst="frame">
            <a:avLst>
              <a:gd name="adj1" fmla="val 1441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图文框 16"/>
          <p:cNvSpPr/>
          <p:nvPr/>
        </p:nvSpPr>
        <p:spPr>
          <a:xfrm>
            <a:off x="3427034" y="2229446"/>
            <a:ext cx="928694" cy="1214446"/>
          </a:xfrm>
          <a:prstGeom prst="frame">
            <a:avLst>
              <a:gd name="adj1" fmla="val 12276"/>
            </a:avLst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图文框 17"/>
          <p:cNvSpPr/>
          <p:nvPr/>
        </p:nvSpPr>
        <p:spPr>
          <a:xfrm>
            <a:off x="4570040" y="2515205"/>
            <a:ext cx="714375" cy="928688"/>
          </a:xfrm>
          <a:prstGeom prst="frame">
            <a:avLst>
              <a:gd name="adj1" fmla="val 10559"/>
            </a:avLst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图文框 18"/>
          <p:cNvSpPr/>
          <p:nvPr/>
        </p:nvSpPr>
        <p:spPr>
          <a:xfrm>
            <a:off x="5355860" y="2086570"/>
            <a:ext cx="642942" cy="857256"/>
          </a:xfrm>
          <a:prstGeom prst="frame">
            <a:avLst>
              <a:gd name="adj1" fmla="val 10609"/>
            </a:avLst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图文框 19"/>
          <p:cNvSpPr/>
          <p:nvPr/>
        </p:nvSpPr>
        <p:spPr>
          <a:xfrm>
            <a:off x="6148422" y="2086570"/>
            <a:ext cx="1643074" cy="1357322"/>
          </a:xfrm>
          <a:prstGeom prst="frame">
            <a:avLst>
              <a:gd name="adj1" fmla="val 8517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图文框 20"/>
          <p:cNvSpPr/>
          <p:nvPr/>
        </p:nvSpPr>
        <p:spPr>
          <a:xfrm>
            <a:off x="3427040" y="3586768"/>
            <a:ext cx="714375" cy="928687"/>
          </a:xfrm>
          <a:prstGeom prst="frame">
            <a:avLst>
              <a:gd name="adj1" fmla="val 1637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图文框 21"/>
          <p:cNvSpPr/>
          <p:nvPr/>
        </p:nvSpPr>
        <p:spPr>
          <a:xfrm>
            <a:off x="5355853" y="3586768"/>
            <a:ext cx="1214437" cy="928687"/>
          </a:xfrm>
          <a:prstGeom prst="frame">
            <a:avLst>
              <a:gd name="adj1" fmla="val 14885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图文框 22"/>
          <p:cNvSpPr/>
          <p:nvPr/>
        </p:nvSpPr>
        <p:spPr>
          <a:xfrm>
            <a:off x="855266" y="4591958"/>
            <a:ext cx="1643074" cy="1357322"/>
          </a:xfrm>
          <a:prstGeom prst="frame">
            <a:avLst>
              <a:gd name="adj1" fmla="val 1041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图文框 23"/>
          <p:cNvSpPr/>
          <p:nvPr/>
        </p:nvSpPr>
        <p:spPr>
          <a:xfrm>
            <a:off x="4355728" y="5020573"/>
            <a:ext cx="1214437" cy="928688"/>
          </a:xfrm>
          <a:prstGeom prst="frame">
            <a:avLst>
              <a:gd name="adj1" fmla="val 14885"/>
            </a:avLst>
          </a:prstGeom>
          <a:solidFill>
            <a:srgbClr val="FFFFC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图文框 24"/>
          <p:cNvSpPr/>
          <p:nvPr/>
        </p:nvSpPr>
        <p:spPr>
          <a:xfrm>
            <a:off x="855266" y="3586769"/>
            <a:ext cx="714380" cy="928694"/>
          </a:xfrm>
          <a:prstGeom prst="frame">
            <a:avLst>
              <a:gd name="adj1" fmla="val 16478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图文框 25"/>
          <p:cNvSpPr/>
          <p:nvPr/>
        </p:nvSpPr>
        <p:spPr>
          <a:xfrm>
            <a:off x="1926853" y="3586768"/>
            <a:ext cx="1214437" cy="928687"/>
          </a:xfrm>
          <a:prstGeom prst="frame">
            <a:avLst>
              <a:gd name="adj1" fmla="val 12051"/>
            </a:avLst>
          </a:prstGeom>
          <a:blipFill>
            <a:blip r:embed="rId6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图文框 26"/>
          <p:cNvSpPr/>
          <p:nvPr/>
        </p:nvSpPr>
        <p:spPr>
          <a:xfrm>
            <a:off x="4427165" y="3586768"/>
            <a:ext cx="714375" cy="928687"/>
          </a:xfrm>
          <a:prstGeom prst="frame">
            <a:avLst>
              <a:gd name="adj1" fmla="val 13990"/>
            </a:avLst>
          </a:prstGeom>
          <a:blipFill>
            <a:blip r:embed="rId6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图文框 27"/>
          <p:cNvSpPr/>
          <p:nvPr/>
        </p:nvSpPr>
        <p:spPr>
          <a:xfrm>
            <a:off x="6934240" y="3586768"/>
            <a:ext cx="857256" cy="714380"/>
          </a:xfrm>
          <a:prstGeom prst="frame">
            <a:avLst>
              <a:gd name="adj1" fmla="val 1637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图文框 28"/>
          <p:cNvSpPr/>
          <p:nvPr/>
        </p:nvSpPr>
        <p:spPr>
          <a:xfrm>
            <a:off x="2926968" y="5092024"/>
            <a:ext cx="1214446" cy="857256"/>
          </a:xfrm>
          <a:prstGeom prst="frame">
            <a:avLst>
              <a:gd name="adj1" fmla="val 10660"/>
            </a:avLst>
          </a:prstGeom>
          <a:blipFill>
            <a:blip r:embed="rId3"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图文框 29"/>
          <p:cNvSpPr/>
          <p:nvPr/>
        </p:nvSpPr>
        <p:spPr>
          <a:xfrm>
            <a:off x="5784488" y="4663396"/>
            <a:ext cx="928694" cy="1285884"/>
          </a:xfrm>
          <a:prstGeom prst="frame">
            <a:avLst>
              <a:gd name="adj1" fmla="val 12051"/>
            </a:avLst>
          </a:prstGeom>
          <a:gradFill flip="none" rotWithShape="1"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  <a:tileRect l="-100000" b="-10000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图文框 30"/>
          <p:cNvSpPr/>
          <p:nvPr/>
        </p:nvSpPr>
        <p:spPr>
          <a:xfrm>
            <a:off x="6934240" y="5234900"/>
            <a:ext cx="857256" cy="714380"/>
          </a:xfrm>
          <a:prstGeom prst="frame">
            <a:avLst>
              <a:gd name="adj1" fmla="val 16377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图文框 31"/>
          <p:cNvSpPr/>
          <p:nvPr/>
        </p:nvSpPr>
        <p:spPr>
          <a:xfrm>
            <a:off x="6927496" y="4444024"/>
            <a:ext cx="864000" cy="648000"/>
          </a:xfrm>
          <a:prstGeom prst="frame">
            <a:avLst>
              <a:gd name="adj1" fmla="val 4145"/>
            </a:avLst>
          </a:prstGeom>
          <a:solidFill>
            <a:schemeClr val="tx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3" name="Group 53"/>
          <p:cNvGrpSpPr>
            <a:grpSpLocks/>
          </p:cNvGrpSpPr>
          <p:nvPr/>
        </p:nvGrpSpPr>
        <p:grpSpPr bwMode="auto">
          <a:xfrm>
            <a:off x="6074990" y="3996342"/>
            <a:ext cx="2457450" cy="1438275"/>
            <a:chOff x="4008" y="2358"/>
            <a:chExt cx="1548" cy="906"/>
          </a:xfrm>
        </p:grpSpPr>
        <p:sp>
          <p:nvSpPr>
            <p:cNvPr id="34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35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36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37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zh-CN" altLang="en-US" sz="1300" i="1" dirty="0" smtClean="0">
                  <a:ea typeface="宋体" pitchFamily="2" charset="-122"/>
                </a:rPr>
                <a:t>几十组漂亮的相框 呈现图片适用</a:t>
              </a:r>
              <a:endParaRPr lang="en-GB" altLang="zh-CN" sz="1300" i="1" dirty="0">
                <a:ea typeface="宋体" pitchFamily="2" charset="-122"/>
              </a:endParaRPr>
            </a:p>
          </p:txBody>
        </p:sp>
        <p:sp>
          <p:nvSpPr>
            <p:cNvPr id="38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39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40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1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2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3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17799</TotalTime>
  <Words>10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719</cp:revision>
  <dcterms:created xsi:type="dcterms:W3CDTF">2009-02-11T05:37:22Z</dcterms:created>
  <dcterms:modified xsi:type="dcterms:W3CDTF">2012-07-31T02:22:44Z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