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组合 59"/>
          <p:cNvGrpSpPr/>
          <p:nvPr/>
        </p:nvGrpSpPr>
        <p:grpSpPr>
          <a:xfrm>
            <a:off x="604441" y="853262"/>
            <a:ext cx="8216031" cy="4858555"/>
            <a:chOff x="785125" y="1142985"/>
            <a:chExt cx="8216031" cy="4858555"/>
          </a:xfrm>
        </p:grpSpPr>
        <p:cxnSp>
          <p:nvCxnSpPr>
            <p:cNvPr id="61" name="直接箭头连接符 60"/>
            <p:cNvCxnSpPr/>
            <p:nvPr/>
          </p:nvCxnSpPr>
          <p:spPr>
            <a:xfrm rot="5400000" flipH="1" flipV="1">
              <a:off x="-1643116" y="3571226"/>
              <a:ext cx="4857784" cy="1301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箭头连接符 61"/>
            <p:cNvCxnSpPr/>
            <p:nvPr/>
          </p:nvCxnSpPr>
          <p:spPr>
            <a:xfrm>
              <a:off x="785786" y="6000768"/>
              <a:ext cx="8215370" cy="772"/>
            </a:xfrm>
            <a:prstGeom prst="straightConnector1">
              <a:avLst/>
            </a:prstGeom>
            <a:ln>
              <a:solidFill>
                <a:schemeClr val="bg1">
                  <a:lumMod val="95000"/>
                </a:schemeClr>
              </a:solidFill>
              <a:tailEnd type="arrow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3" name="圆角矩形 62"/>
          <p:cNvSpPr/>
          <p:nvPr/>
        </p:nvSpPr>
        <p:spPr bwMode="auto">
          <a:xfrm>
            <a:off x="890854" y="4425933"/>
            <a:ext cx="1851041" cy="785818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1094644" y="4644369"/>
            <a:ext cx="14561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1</a:t>
            </a:r>
            <a:endParaRPr kumimoji="1" lang="zh-CN" altLang="en-US" sz="20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87"/>
          <p:cNvSpPr>
            <a:spLocks noChangeArrowheads="1"/>
          </p:cNvSpPr>
          <p:nvPr/>
        </p:nvSpPr>
        <p:spPr bwMode="auto">
          <a:xfrm>
            <a:off x="1033730" y="2323170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6" name="圆角矩形 65"/>
          <p:cNvSpPr/>
          <p:nvPr/>
        </p:nvSpPr>
        <p:spPr bwMode="auto">
          <a:xfrm>
            <a:off x="2962556" y="3599738"/>
            <a:ext cx="1851041" cy="785818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3159999" y="3787113"/>
            <a:ext cx="14561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</a:t>
            </a:r>
            <a:r>
              <a:rPr kumimoji="1" lang="zh-CN" altLang="en-US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68" name="矩形 87"/>
          <p:cNvSpPr>
            <a:spLocks noChangeArrowheads="1"/>
          </p:cNvSpPr>
          <p:nvPr/>
        </p:nvSpPr>
        <p:spPr bwMode="auto">
          <a:xfrm>
            <a:off x="3099085" y="1496975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cxnSp>
        <p:nvCxnSpPr>
          <p:cNvPr id="69" name="直接连接符 68"/>
          <p:cNvCxnSpPr/>
          <p:nvPr/>
        </p:nvCxnSpPr>
        <p:spPr>
          <a:xfrm rot="5400000">
            <a:off x="470049" y="3246412"/>
            <a:ext cx="4786346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0" name="圆角矩形 69"/>
          <p:cNvSpPr/>
          <p:nvPr/>
        </p:nvSpPr>
        <p:spPr bwMode="auto">
          <a:xfrm>
            <a:off x="4969167" y="2782859"/>
            <a:ext cx="1851041" cy="785818"/>
          </a:xfrm>
          <a:prstGeom prst="roundRect">
            <a:avLst>
              <a:gd name="adj" fmla="val 10568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166610" y="3001295"/>
            <a:ext cx="14561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3</a:t>
            </a:r>
            <a:endParaRPr kumimoji="1" lang="zh-CN" altLang="en-US" sz="20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 rot="5400000">
            <a:off x="2497415" y="3246412"/>
            <a:ext cx="4786346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3" name="矩形 87"/>
          <p:cNvSpPr>
            <a:spLocks noChangeArrowheads="1"/>
          </p:cNvSpPr>
          <p:nvPr/>
        </p:nvSpPr>
        <p:spPr bwMode="auto">
          <a:xfrm>
            <a:off x="5105696" y="3609054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4" name="圆角矩形 73"/>
          <p:cNvSpPr/>
          <p:nvPr/>
        </p:nvSpPr>
        <p:spPr bwMode="auto">
          <a:xfrm>
            <a:off x="6969431" y="1925603"/>
            <a:ext cx="1851041" cy="785818"/>
          </a:xfrm>
          <a:prstGeom prst="roundRect">
            <a:avLst>
              <a:gd name="adj" fmla="val 10568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chemeClr val="accent4">
                <a:lumMod val="40000"/>
                <a:lumOff val="60000"/>
              </a:schemeClr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5" name="矩形 74"/>
          <p:cNvSpPr>
            <a:spLocks noChangeArrowheads="1"/>
          </p:cNvSpPr>
          <p:nvPr/>
        </p:nvSpPr>
        <p:spPr bwMode="auto">
          <a:xfrm>
            <a:off x="7166874" y="2144039"/>
            <a:ext cx="145615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en-US" altLang="zh-CN" sz="20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PART 4</a:t>
            </a:r>
            <a:endParaRPr kumimoji="1" lang="zh-CN" altLang="en-US" sz="20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6" name="矩形 87"/>
          <p:cNvSpPr>
            <a:spLocks noChangeArrowheads="1"/>
          </p:cNvSpPr>
          <p:nvPr/>
        </p:nvSpPr>
        <p:spPr bwMode="auto">
          <a:xfrm>
            <a:off x="7105960" y="2751798"/>
            <a:ext cx="157163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  <a:p>
            <a:pPr algn="ctr" eaLnBrk="0" fontAlgn="ctr" hangingPunct="0">
              <a:buClr>
                <a:srgbClr val="FF0000"/>
              </a:buClr>
              <a:buSzPct val="70000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</a:b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cxnSp>
        <p:nvCxnSpPr>
          <p:cNvPr id="77" name="直接连接符 76"/>
          <p:cNvCxnSpPr/>
          <p:nvPr/>
        </p:nvCxnSpPr>
        <p:spPr>
          <a:xfrm rot="5400000">
            <a:off x="4499267" y="3246412"/>
            <a:ext cx="4786346" cy="1588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prstDash val="sysDot"/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14875" y="1068347"/>
            <a:ext cx="461665" cy="207170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单击添加文本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5534324" y="5783255"/>
            <a:ext cx="3143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单击添加文本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18588</TotalTime>
  <Words>26</Words>
  <Application>Microsoft Office PowerPoint</Application>
  <PresentationFormat>全屏显示(4:3)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764</cp:revision>
  <dcterms:created xsi:type="dcterms:W3CDTF">2009-02-11T05:37:22Z</dcterms:created>
  <dcterms:modified xsi:type="dcterms:W3CDTF">2012-07-31T01:35:15Z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