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"/>
          <p:cNvSpPr>
            <a:spLocks noChangeArrowheads="1"/>
          </p:cNvSpPr>
          <p:nvPr/>
        </p:nvSpPr>
        <p:spPr bwMode="auto">
          <a:xfrm>
            <a:off x="806450" y="1268760"/>
            <a:ext cx="7526338" cy="3698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D7181F"/>
              </a:buClr>
              <a:buFont typeface="Wingdings" pitchFamily="2" charset="2"/>
              <a:buChar char="v"/>
              <a:tabLst>
                <a:tab pos="4460875" algn="l"/>
              </a:tabLst>
            </a:pPr>
            <a:r>
              <a:rPr lang="en-US" altLang="zh-CN" b="1" dirty="0">
                <a:solidFill>
                  <a:srgbClr val="D7181F"/>
                </a:solidFill>
              </a:rPr>
              <a:t> </a:t>
            </a:r>
            <a:r>
              <a:rPr lang="zh-CN" altLang="en-US" b="1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标题文字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AutoShape 4"/>
          <p:cNvSpPr>
            <a:spLocks noChangeArrowheads="1"/>
          </p:cNvSpPr>
          <p:nvPr/>
        </p:nvSpPr>
        <p:spPr bwMode="gray">
          <a:xfrm>
            <a:off x="930275" y="2072021"/>
            <a:ext cx="3098800" cy="3430587"/>
          </a:xfrm>
          <a:prstGeom prst="roundRect">
            <a:avLst>
              <a:gd name="adj" fmla="val 948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4" name="AutoShape 5"/>
          <p:cNvSpPr>
            <a:spLocks noChangeArrowheads="1"/>
          </p:cNvSpPr>
          <p:nvPr/>
        </p:nvSpPr>
        <p:spPr bwMode="gray">
          <a:xfrm rot="-5400000">
            <a:off x="45244" y="3384104"/>
            <a:ext cx="2687637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utoShape 6"/>
          <p:cNvSpPr>
            <a:spLocks noChangeArrowheads="1"/>
          </p:cNvSpPr>
          <p:nvPr/>
        </p:nvSpPr>
        <p:spPr bwMode="gray">
          <a:xfrm rot="-5400000">
            <a:off x="812007" y="3384104"/>
            <a:ext cx="2687637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utoShape 7"/>
          <p:cNvSpPr>
            <a:spLocks noChangeArrowheads="1"/>
          </p:cNvSpPr>
          <p:nvPr/>
        </p:nvSpPr>
        <p:spPr bwMode="gray">
          <a:xfrm rot="-5400000">
            <a:off x="1558132" y="3384104"/>
            <a:ext cx="2687637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AutoShape 8"/>
          <p:cNvSpPr>
            <a:spLocks noChangeArrowheads="1"/>
          </p:cNvSpPr>
          <p:nvPr/>
        </p:nvSpPr>
        <p:spPr bwMode="gray">
          <a:xfrm rot="-5400000">
            <a:off x="2267744" y="3384104"/>
            <a:ext cx="2687637" cy="498475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AutoShape 10"/>
          <p:cNvSpPr>
            <a:spLocks noChangeArrowheads="1"/>
          </p:cNvSpPr>
          <p:nvPr/>
        </p:nvSpPr>
        <p:spPr bwMode="gray">
          <a:xfrm rot="16200000">
            <a:off x="425450" y="3773821"/>
            <a:ext cx="1925638" cy="4238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AutoShape 13"/>
          <p:cNvSpPr>
            <a:spLocks noChangeArrowheads="1"/>
          </p:cNvSpPr>
          <p:nvPr/>
        </p:nvSpPr>
        <p:spPr bwMode="gray">
          <a:xfrm rot="16200000">
            <a:off x="992188" y="3565859"/>
            <a:ext cx="2328863" cy="4238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0" name="AutoShape 16"/>
          <p:cNvSpPr>
            <a:spLocks noChangeArrowheads="1"/>
          </p:cNvSpPr>
          <p:nvPr/>
        </p:nvSpPr>
        <p:spPr bwMode="gray">
          <a:xfrm rot="16200000">
            <a:off x="2510632" y="4339765"/>
            <a:ext cx="787400" cy="423863"/>
          </a:xfrm>
          <a:prstGeom prst="roundRect">
            <a:avLst>
              <a:gd name="adj" fmla="val 50000"/>
            </a:avLst>
          </a:prstGeom>
          <a:solidFill>
            <a:schemeClr val="accent2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gray">
          <a:xfrm rot="16200000">
            <a:off x="2876550" y="3992896"/>
            <a:ext cx="1468438" cy="423862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Text Box 21"/>
          <p:cNvSpPr txBox="1">
            <a:spLocks noChangeArrowheads="1"/>
          </p:cNvSpPr>
          <p:nvPr/>
        </p:nvSpPr>
        <p:spPr bwMode="gray">
          <a:xfrm>
            <a:off x="1212850" y="4997798"/>
            <a:ext cx="2813050" cy="4270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sz="2200" b="1" dirty="0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A       B       C       D</a:t>
            </a:r>
          </a:p>
        </p:txBody>
      </p:sp>
      <p:sp>
        <p:nvSpPr>
          <p:cNvPr id="55" name="Rectangle 22"/>
          <p:cNvSpPr>
            <a:spLocks noChangeArrowheads="1"/>
          </p:cNvSpPr>
          <p:nvPr/>
        </p:nvSpPr>
        <p:spPr bwMode="gray">
          <a:xfrm>
            <a:off x="1114425" y="2635598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</a:rPr>
              <a:t>80%</a:t>
            </a:r>
          </a:p>
        </p:txBody>
      </p:sp>
      <p:sp>
        <p:nvSpPr>
          <p:cNvPr id="56" name="Rectangle 23"/>
          <p:cNvSpPr>
            <a:spLocks noChangeArrowheads="1"/>
          </p:cNvSpPr>
          <p:nvPr/>
        </p:nvSpPr>
        <p:spPr bwMode="gray">
          <a:xfrm>
            <a:off x="1884363" y="2362548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</a:rPr>
              <a:t>90%</a:t>
            </a:r>
          </a:p>
        </p:txBody>
      </p:sp>
      <p:sp>
        <p:nvSpPr>
          <p:cNvPr id="57" name="Rectangle 24"/>
          <p:cNvSpPr>
            <a:spLocks noChangeArrowheads="1"/>
          </p:cNvSpPr>
          <p:nvPr/>
        </p:nvSpPr>
        <p:spPr bwMode="gray">
          <a:xfrm>
            <a:off x="2643188" y="3811935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</a:rPr>
              <a:t>30%</a:t>
            </a:r>
          </a:p>
        </p:txBody>
      </p:sp>
      <p:sp>
        <p:nvSpPr>
          <p:cNvPr id="58" name="Rectangle 25"/>
          <p:cNvSpPr>
            <a:spLocks noChangeArrowheads="1"/>
          </p:cNvSpPr>
          <p:nvPr/>
        </p:nvSpPr>
        <p:spPr bwMode="gray">
          <a:xfrm>
            <a:off x="3359150" y="3135660"/>
            <a:ext cx="539750" cy="304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FFFFF"/>
                </a:solidFill>
              </a:rPr>
              <a:t>55%</a:t>
            </a:r>
          </a:p>
        </p:txBody>
      </p:sp>
      <p:sp>
        <p:nvSpPr>
          <p:cNvPr id="59" name="AutoShape 26"/>
          <p:cNvSpPr>
            <a:spLocks noChangeArrowheads="1"/>
          </p:cNvSpPr>
          <p:nvPr/>
        </p:nvSpPr>
        <p:spPr bwMode="gray">
          <a:xfrm>
            <a:off x="4419600" y="2348260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0" name="Picture 29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4429125" y="2830860"/>
            <a:ext cx="45561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" name="Rectangle 33"/>
          <p:cNvSpPr>
            <a:spLocks noChangeArrowheads="1"/>
          </p:cNvSpPr>
          <p:nvPr/>
        </p:nvSpPr>
        <p:spPr bwMode="gray">
          <a:xfrm>
            <a:off x="5032375" y="2449860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A.</a:t>
            </a:r>
            <a:r>
              <a:rPr lang="en-US" altLang="zh-CN" dirty="0">
                <a:solidFill>
                  <a:srgbClr val="FFFFFF"/>
                </a:solidFill>
              </a:rPr>
              <a:t> Description of  the contents</a:t>
            </a:r>
          </a:p>
        </p:txBody>
      </p:sp>
      <p:sp>
        <p:nvSpPr>
          <p:cNvPr id="62" name="AutoShape 34"/>
          <p:cNvSpPr>
            <a:spLocks noChangeArrowheads="1"/>
          </p:cNvSpPr>
          <p:nvPr/>
        </p:nvSpPr>
        <p:spPr bwMode="gray">
          <a:xfrm>
            <a:off x="4419600" y="3116610"/>
            <a:ext cx="4038600" cy="592138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3" name="Picture 37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4429125" y="3599210"/>
            <a:ext cx="45561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" name="Rectangle 41"/>
          <p:cNvSpPr>
            <a:spLocks noChangeArrowheads="1"/>
          </p:cNvSpPr>
          <p:nvPr/>
        </p:nvSpPr>
        <p:spPr bwMode="gray">
          <a:xfrm>
            <a:off x="5032375" y="3218210"/>
            <a:ext cx="3244850" cy="3667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B.</a:t>
            </a:r>
            <a:r>
              <a:rPr lang="en-US" altLang="zh-CN" dirty="0">
                <a:solidFill>
                  <a:srgbClr val="FFFFFF"/>
                </a:solidFill>
              </a:rPr>
              <a:t> Description of  the contents</a:t>
            </a:r>
          </a:p>
        </p:txBody>
      </p:sp>
      <p:sp>
        <p:nvSpPr>
          <p:cNvPr id="65" name="AutoShape 42"/>
          <p:cNvSpPr>
            <a:spLocks noChangeArrowheads="1"/>
          </p:cNvSpPr>
          <p:nvPr/>
        </p:nvSpPr>
        <p:spPr bwMode="gray">
          <a:xfrm>
            <a:off x="4419600" y="389289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6" name="Picture 45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4429125" y="4375498"/>
            <a:ext cx="45561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" name="Rectangle 49"/>
          <p:cNvSpPr>
            <a:spLocks noChangeArrowheads="1"/>
          </p:cNvSpPr>
          <p:nvPr/>
        </p:nvSpPr>
        <p:spPr bwMode="gray">
          <a:xfrm>
            <a:off x="5032375" y="399449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C.</a:t>
            </a:r>
            <a:r>
              <a:rPr lang="en-US" altLang="zh-CN" dirty="0">
                <a:solidFill>
                  <a:srgbClr val="FFFFFF"/>
                </a:solidFill>
              </a:rPr>
              <a:t> Description of  the contents</a:t>
            </a:r>
          </a:p>
        </p:txBody>
      </p:sp>
      <p:sp>
        <p:nvSpPr>
          <p:cNvPr id="68" name="AutoShape 50"/>
          <p:cNvSpPr>
            <a:spLocks noChangeArrowheads="1"/>
          </p:cNvSpPr>
          <p:nvPr/>
        </p:nvSpPr>
        <p:spPr bwMode="gray">
          <a:xfrm>
            <a:off x="4419600" y="4629498"/>
            <a:ext cx="4038600" cy="592137"/>
          </a:xfrm>
          <a:prstGeom prst="roundRect">
            <a:avLst>
              <a:gd name="adj" fmla="val 50000"/>
            </a:avLst>
          </a:prstGeom>
          <a:solidFill>
            <a:srgbClr val="5F5F5F"/>
          </a:solidFill>
          <a:ln w="28575">
            <a:solidFill>
              <a:srgbClr val="EAEAEA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9" name="Picture 53" descr="light_shadow"/>
          <p:cNvPicPr>
            <a:picLocks noChangeAspect="1" noChangeArrowheads="1"/>
          </p:cNvPicPr>
          <p:nvPr/>
        </p:nvPicPr>
        <p:blipFill>
          <a:blip r:embed="rId2">
            <a:lum bright="-78000" contrast="-78000"/>
          </a:blip>
          <a:srcRect/>
          <a:stretch>
            <a:fillRect/>
          </a:stretch>
        </p:blipFill>
        <p:spPr bwMode="gray">
          <a:xfrm>
            <a:off x="4429125" y="5112098"/>
            <a:ext cx="455613" cy="12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" name="Rectangle 57"/>
          <p:cNvSpPr>
            <a:spLocks noChangeArrowheads="1"/>
          </p:cNvSpPr>
          <p:nvPr/>
        </p:nvSpPr>
        <p:spPr bwMode="gray">
          <a:xfrm>
            <a:off x="5032375" y="4731098"/>
            <a:ext cx="32448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rgbClr val="FFFFFF"/>
                </a:solidFill>
              </a:rPr>
              <a:t>D.</a:t>
            </a:r>
            <a:r>
              <a:rPr lang="en-US" altLang="zh-CN" dirty="0">
                <a:solidFill>
                  <a:srgbClr val="FFFFFF"/>
                </a:solidFill>
              </a:rPr>
              <a:t> Description of  the contents</a:t>
            </a:r>
          </a:p>
        </p:txBody>
      </p:sp>
      <p:sp>
        <p:nvSpPr>
          <p:cNvPr id="71" name="椭圆 70"/>
          <p:cNvSpPr/>
          <p:nvPr/>
        </p:nvSpPr>
        <p:spPr>
          <a:xfrm>
            <a:off x="4370938" y="2321886"/>
            <a:ext cx="571504" cy="57150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2" name="椭圆 71"/>
          <p:cNvSpPr/>
          <p:nvPr/>
        </p:nvSpPr>
        <p:spPr>
          <a:xfrm>
            <a:off x="4370938" y="3094452"/>
            <a:ext cx="571504" cy="571504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3" name="椭圆 72"/>
          <p:cNvSpPr/>
          <p:nvPr/>
        </p:nvSpPr>
        <p:spPr>
          <a:xfrm>
            <a:off x="4384190" y="3880270"/>
            <a:ext cx="571504" cy="571504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4" name="椭圆 73"/>
          <p:cNvSpPr/>
          <p:nvPr/>
        </p:nvSpPr>
        <p:spPr>
          <a:xfrm>
            <a:off x="4370938" y="4607902"/>
            <a:ext cx="571504" cy="571504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18583</TotalTime>
  <Words>39</Words>
  <Application>Microsoft Office PowerPoint</Application>
  <PresentationFormat>全屏显示(4:3)</PresentationFormat>
  <Paragraphs>10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754</cp:revision>
  <dcterms:created xsi:type="dcterms:W3CDTF">2009-02-11T05:37:22Z</dcterms:created>
  <dcterms:modified xsi:type="dcterms:W3CDTF">2012-07-30T08:44:50Z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