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AutoShape 1"/>
          <p:cNvSpPr>
            <a:spLocks noChangeArrowheads="1"/>
          </p:cNvSpPr>
          <p:nvPr/>
        </p:nvSpPr>
        <p:spPr bwMode="auto">
          <a:xfrm>
            <a:off x="1979538" y="1428736"/>
            <a:ext cx="1517650" cy="1323975"/>
          </a:xfrm>
          <a:prstGeom prst="hexagon">
            <a:avLst>
              <a:gd name="adj" fmla="val 28657"/>
              <a:gd name="vf" fmla="val 115470"/>
            </a:avLst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723900" algn="l"/>
                <a:tab pos="1447800" algn="l"/>
              </a:tabLst>
              <a:defRPr/>
            </a:pP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AutoShape 2"/>
          <p:cNvSpPr>
            <a:spLocks noChangeArrowheads="1"/>
          </p:cNvSpPr>
          <p:nvPr/>
        </p:nvSpPr>
        <p:spPr bwMode="auto">
          <a:xfrm>
            <a:off x="755576" y="2112949"/>
            <a:ext cx="1517650" cy="1323975"/>
          </a:xfrm>
          <a:prstGeom prst="hexagon">
            <a:avLst>
              <a:gd name="adj" fmla="val 28657"/>
              <a:gd name="vf" fmla="val 115470"/>
            </a:avLst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723900" algn="l"/>
                <a:tab pos="1447800" algn="l"/>
              </a:tabLst>
              <a:defRPr/>
            </a:pP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AutoShape 3"/>
          <p:cNvSpPr>
            <a:spLocks noChangeArrowheads="1"/>
          </p:cNvSpPr>
          <p:nvPr/>
        </p:nvSpPr>
        <p:spPr bwMode="auto">
          <a:xfrm>
            <a:off x="755576" y="3516299"/>
            <a:ext cx="1517650" cy="1323975"/>
          </a:xfrm>
          <a:prstGeom prst="hexagon">
            <a:avLst>
              <a:gd name="adj" fmla="val 28657"/>
              <a:gd name="vf" fmla="val 115470"/>
            </a:avLst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723900" algn="l"/>
                <a:tab pos="1447800" algn="l"/>
              </a:tabLst>
              <a:defRPr/>
            </a:pP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AutoShape 4"/>
          <p:cNvSpPr>
            <a:spLocks noChangeArrowheads="1"/>
          </p:cNvSpPr>
          <p:nvPr/>
        </p:nvSpPr>
        <p:spPr bwMode="auto">
          <a:xfrm>
            <a:off x="3203501" y="2112949"/>
            <a:ext cx="1517650" cy="1323975"/>
          </a:xfrm>
          <a:prstGeom prst="hexagon">
            <a:avLst>
              <a:gd name="adj" fmla="val 28657"/>
              <a:gd name="vf" fmla="val 115470"/>
            </a:avLst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723900" algn="l"/>
                <a:tab pos="1447800" algn="l"/>
              </a:tabLst>
              <a:defRPr/>
            </a:pP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AutoShape 5"/>
          <p:cNvSpPr>
            <a:spLocks noChangeArrowheads="1"/>
          </p:cNvSpPr>
          <p:nvPr/>
        </p:nvSpPr>
        <p:spPr bwMode="auto">
          <a:xfrm>
            <a:off x="1979538" y="2832086"/>
            <a:ext cx="1517650" cy="1323975"/>
          </a:xfrm>
          <a:prstGeom prst="hexagon">
            <a:avLst>
              <a:gd name="adj" fmla="val 28657"/>
              <a:gd name="vf" fmla="val 11547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723900" algn="l"/>
                <a:tab pos="1447800" algn="l"/>
              </a:tabLst>
              <a:defRPr/>
            </a:pP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AutoShape 6"/>
          <p:cNvSpPr>
            <a:spLocks noChangeArrowheads="1"/>
          </p:cNvSpPr>
          <p:nvPr/>
        </p:nvSpPr>
        <p:spPr bwMode="auto">
          <a:xfrm>
            <a:off x="1979538" y="4237024"/>
            <a:ext cx="1517650" cy="1323975"/>
          </a:xfrm>
          <a:prstGeom prst="hexagon">
            <a:avLst>
              <a:gd name="adj" fmla="val 28657"/>
              <a:gd name="vf" fmla="val 115470"/>
            </a:avLst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723900" algn="l"/>
                <a:tab pos="1447800" algn="l"/>
              </a:tabLst>
              <a:defRPr/>
            </a:pP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AutoShape 7"/>
          <p:cNvSpPr>
            <a:spLocks noChangeArrowheads="1"/>
          </p:cNvSpPr>
          <p:nvPr/>
        </p:nvSpPr>
        <p:spPr bwMode="auto">
          <a:xfrm>
            <a:off x="3201913" y="3516299"/>
            <a:ext cx="1517650" cy="1323975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67" name="AutoShape 8"/>
          <p:cNvSpPr>
            <a:spLocks noChangeArrowheads="1"/>
          </p:cNvSpPr>
          <p:nvPr/>
        </p:nvSpPr>
        <p:spPr bwMode="auto">
          <a:xfrm>
            <a:off x="5767313" y="3065449"/>
            <a:ext cx="2600325" cy="2216150"/>
          </a:xfrm>
          <a:prstGeom prst="hexagon">
            <a:avLst>
              <a:gd name="adj" fmla="val 29334"/>
              <a:gd name="vf" fmla="val 11547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eaLnBrk="0" fontAlgn="ctr" hangingPunct="0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AutoShape 9"/>
          <p:cNvCxnSpPr>
            <a:cxnSpLocks noChangeShapeType="1"/>
            <a:stCxn id="66" idx="1"/>
            <a:endCxn id="67" idx="2"/>
          </p:cNvCxnSpPr>
          <p:nvPr/>
        </p:nvCxnSpPr>
        <p:spPr bwMode="auto">
          <a:xfrm>
            <a:off x="3949626" y="4167174"/>
            <a:ext cx="1819275" cy="6350"/>
          </a:xfrm>
          <a:prstGeom prst="straightConnector1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</p:cxnSp>
      <p:sp>
        <p:nvSpPr>
          <p:cNvPr id="69" name="TextBox 147"/>
          <p:cNvSpPr txBox="1">
            <a:spLocks noChangeArrowheads="1"/>
          </p:cNvSpPr>
          <p:nvPr/>
        </p:nvSpPr>
        <p:spPr bwMode="auto">
          <a:xfrm>
            <a:off x="5899112" y="3959230"/>
            <a:ext cx="22685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0" name="TextBox 147"/>
          <p:cNvSpPr txBox="1">
            <a:spLocks noChangeArrowheads="1"/>
          </p:cNvSpPr>
          <p:nvPr/>
        </p:nvSpPr>
        <p:spPr bwMode="auto">
          <a:xfrm>
            <a:off x="2184336" y="1928802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1" name="TextBox 147"/>
          <p:cNvSpPr txBox="1">
            <a:spLocks noChangeArrowheads="1"/>
          </p:cNvSpPr>
          <p:nvPr/>
        </p:nvSpPr>
        <p:spPr bwMode="auto">
          <a:xfrm>
            <a:off x="3398782" y="2571744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TextBox 147"/>
          <p:cNvSpPr txBox="1">
            <a:spLocks noChangeArrowheads="1"/>
          </p:cNvSpPr>
          <p:nvPr/>
        </p:nvSpPr>
        <p:spPr bwMode="auto">
          <a:xfrm>
            <a:off x="969890" y="2571744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3" name="TextBox 147"/>
          <p:cNvSpPr txBox="1">
            <a:spLocks noChangeArrowheads="1"/>
          </p:cNvSpPr>
          <p:nvPr/>
        </p:nvSpPr>
        <p:spPr bwMode="auto">
          <a:xfrm>
            <a:off x="969890" y="4000504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4" name="TextBox 147"/>
          <p:cNvSpPr txBox="1">
            <a:spLocks noChangeArrowheads="1"/>
          </p:cNvSpPr>
          <p:nvPr/>
        </p:nvSpPr>
        <p:spPr bwMode="auto">
          <a:xfrm>
            <a:off x="2184336" y="4714884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5" name="TextBox 147"/>
          <p:cNvSpPr txBox="1">
            <a:spLocks noChangeArrowheads="1"/>
          </p:cNvSpPr>
          <p:nvPr/>
        </p:nvSpPr>
        <p:spPr bwMode="auto">
          <a:xfrm>
            <a:off x="2201827" y="3335537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18583</TotalTime>
  <Words>15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757</cp:revision>
  <dcterms:created xsi:type="dcterms:W3CDTF">2009-02-11T05:37:22Z</dcterms:created>
  <dcterms:modified xsi:type="dcterms:W3CDTF">2012-07-30T11:39:13Z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