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1"/>
          <p:cNvSpPr>
            <a:spLocks noChangeArrowheads="1"/>
          </p:cNvSpPr>
          <p:nvPr/>
        </p:nvSpPr>
        <p:spPr bwMode="auto">
          <a:xfrm>
            <a:off x="5334967" y="3062299"/>
            <a:ext cx="1511300" cy="1512888"/>
          </a:xfrm>
          <a:prstGeom prst="cube">
            <a:avLst>
              <a:gd name="adj" fmla="val 25000"/>
            </a:avLst>
          </a:prstGeom>
          <a:solidFill>
            <a:srgbClr val="9C9C9C">
              <a:alpha val="85097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AutoShape 2"/>
          <p:cNvSpPr>
            <a:spLocks noChangeArrowheads="1"/>
          </p:cNvSpPr>
          <p:nvPr/>
        </p:nvSpPr>
        <p:spPr bwMode="auto">
          <a:xfrm>
            <a:off x="5330205" y="1766899"/>
            <a:ext cx="1511300" cy="1512888"/>
          </a:xfrm>
          <a:prstGeom prst="cube">
            <a:avLst>
              <a:gd name="adj" fmla="val 25000"/>
            </a:avLst>
          </a:prstGeom>
          <a:solidFill>
            <a:schemeClr val="tx1">
              <a:lumMod val="65000"/>
              <a:lumOff val="3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  <a:bevelB w="152400" h="50800" prst="softRound"/>
            <a:contourClr>
              <a:schemeClr val="bg1">
                <a:lumMod val="85000"/>
              </a:schemeClr>
            </a:contourClr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/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>
            <a:off x="6589092" y="3074999"/>
            <a:ext cx="1511300" cy="1512888"/>
          </a:xfrm>
          <a:prstGeom prst="cube">
            <a:avLst>
              <a:gd name="adj" fmla="val 25000"/>
            </a:avLst>
          </a:prstGeom>
          <a:solidFill>
            <a:schemeClr val="tx1">
              <a:lumMod val="65000"/>
              <a:lumOff val="3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  <a:bevelB w="152400" h="50800" prst="softRound"/>
            <a:contourClr>
              <a:schemeClr val="bg1">
                <a:lumMod val="85000"/>
              </a:schemeClr>
            </a:contourClr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/>
          </a:p>
        </p:txBody>
      </p:sp>
      <p:sp>
        <p:nvSpPr>
          <p:cNvPr id="32" name="AutoShape 4"/>
          <p:cNvSpPr>
            <a:spLocks noChangeArrowheads="1"/>
          </p:cNvSpPr>
          <p:nvPr/>
        </p:nvSpPr>
        <p:spPr bwMode="auto">
          <a:xfrm>
            <a:off x="6589092" y="1766899"/>
            <a:ext cx="1511300" cy="1512888"/>
          </a:xfrm>
          <a:prstGeom prst="cube">
            <a:avLst>
              <a:gd name="adj" fmla="val 25000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Group 5"/>
          <p:cNvGrpSpPr>
            <a:grpSpLocks/>
          </p:cNvGrpSpPr>
          <p:nvPr/>
        </p:nvGrpSpPr>
        <p:grpSpPr bwMode="auto">
          <a:xfrm>
            <a:off x="4841255" y="3543312"/>
            <a:ext cx="1519237" cy="1528762"/>
            <a:chOff x="3263" y="2875"/>
            <a:chExt cx="957" cy="963"/>
          </a:xfrm>
        </p:grpSpPr>
        <p:sp>
          <p:nvSpPr>
            <p:cNvPr id="34" name="Freeform 6"/>
            <p:cNvSpPr>
              <a:spLocks noChangeArrowheads="1"/>
            </p:cNvSpPr>
            <p:nvPr/>
          </p:nvSpPr>
          <p:spPr bwMode="auto">
            <a:xfrm>
              <a:off x="3270" y="3596"/>
              <a:ext cx="951" cy="243"/>
            </a:xfrm>
            <a:custGeom>
              <a:avLst/>
              <a:gdLst>
                <a:gd name="T0" fmla="*/ 52 w 4195"/>
                <a:gd name="T1" fmla="*/ 0 h 1070"/>
                <a:gd name="T2" fmla="*/ 216 w 4195"/>
                <a:gd name="T3" fmla="*/ 0 h 1070"/>
                <a:gd name="T4" fmla="*/ 159 w 4195"/>
                <a:gd name="T5" fmla="*/ 55 h 1070"/>
                <a:gd name="T6" fmla="*/ 0 w 4195"/>
                <a:gd name="T7" fmla="*/ 55 h 1070"/>
                <a:gd name="T8" fmla="*/ 52 w 4195"/>
                <a:gd name="T9" fmla="*/ 0 h 10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95"/>
                <a:gd name="T16" fmla="*/ 0 h 1070"/>
                <a:gd name="T17" fmla="*/ 4195 w 4195"/>
                <a:gd name="T18" fmla="*/ 1070 h 10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95" h="1070">
                  <a:moveTo>
                    <a:pt x="1016" y="0"/>
                  </a:moveTo>
                  <a:lnTo>
                    <a:pt x="4194" y="0"/>
                  </a:lnTo>
                  <a:lnTo>
                    <a:pt x="3098" y="1069"/>
                  </a:lnTo>
                  <a:lnTo>
                    <a:pt x="0" y="1069"/>
                  </a:lnTo>
                  <a:lnTo>
                    <a:pt x="1016" y="0"/>
                  </a:ln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6200"/>
            <a:scene3d>
              <a:camera prst="orthographicFront"/>
              <a:lightRig rig="threePt" dir="t"/>
            </a:scene3d>
            <a:sp3d>
              <a:bevelT prst="convex"/>
              <a:bevelB w="152400" h="50800" prst="softRound"/>
              <a:contourClr>
                <a:schemeClr val="bg1">
                  <a:lumMod val="85000"/>
                </a:schemeClr>
              </a:contourClr>
            </a:sp3d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/>
            </a:p>
          </p:txBody>
        </p:sp>
        <p:sp>
          <p:nvSpPr>
            <p:cNvPr id="35" name="AutoShape 7"/>
            <p:cNvSpPr>
              <a:spLocks noChangeArrowheads="1"/>
            </p:cNvSpPr>
            <p:nvPr/>
          </p:nvSpPr>
          <p:spPr bwMode="auto">
            <a:xfrm>
              <a:off x="3263" y="2875"/>
              <a:ext cx="952" cy="953"/>
            </a:xfrm>
            <a:prstGeom prst="cube">
              <a:avLst>
                <a:gd name="adj" fmla="val 25000"/>
              </a:avLst>
            </a:prstGeom>
            <a:solidFill>
              <a:schemeClr val="tx1">
                <a:lumMod val="65000"/>
                <a:lumOff val="35000"/>
              </a:schemeClr>
            </a:solidFill>
            <a:ln w="76200"/>
            <a:scene3d>
              <a:camera prst="orthographicFront"/>
              <a:lightRig rig="threePt" dir="t"/>
            </a:scene3d>
            <a:sp3d>
              <a:bevelT prst="convex"/>
              <a:bevelB w="152400" h="50800" prst="softRound"/>
              <a:contourClr>
                <a:schemeClr val="bg1">
                  <a:lumMod val="85000"/>
                </a:schemeClr>
              </a:contourClr>
            </a:sp3d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/>
            </a:p>
          </p:txBody>
        </p:sp>
      </p:grpSp>
      <p:grpSp>
        <p:nvGrpSpPr>
          <p:cNvPr id="36" name="Group 8"/>
          <p:cNvGrpSpPr>
            <a:grpSpLocks/>
          </p:cNvGrpSpPr>
          <p:nvPr/>
        </p:nvGrpSpPr>
        <p:grpSpPr bwMode="auto">
          <a:xfrm>
            <a:off x="6100142" y="3541724"/>
            <a:ext cx="1519238" cy="1528763"/>
            <a:chOff x="4056" y="2874"/>
            <a:chExt cx="957" cy="963"/>
          </a:xfrm>
        </p:grpSpPr>
        <p:sp>
          <p:nvSpPr>
            <p:cNvPr id="37" name="Freeform 9"/>
            <p:cNvSpPr>
              <a:spLocks noChangeArrowheads="1"/>
            </p:cNvSpPr>
            <p:nvPr/>
          </p:nvSpPr>
          <p:spPr bwMode="auto">
            <a:xfrm>
              <a:off x="4064" y="3596"/>
              <a:ext cx="951" cy="243"/>
            </a:xfrm>
            <a:custGeom>
              <a:avLst/>
              <a:gdLst>
                <a:gd name="T0" fmla="*/ 52 w 4195"/>
                <a:gd name="T1" fmla="*/ 0 h 1070"/>
                <a:gd name="T2" fmla="*/ 216 w 4195"/>
                <a:gd name="T3" fmla="*/ 0 h 1070"/>
                <a:gd name="T4" fmla="*/ 159 w 4195"/>
                <a:gd name="T5" fmla="*/ 55 h 1070"/>
                <a:gd name="T6" fmla="*/ 0 w 4195"/>
                <a:gd name="T7" fmla="*/ 55 h 1070"/>
                <a:gd name="T8" fmla="*/ 52 w 4195"/>
                <a:gd name="T9" fmla="*/ 0 h 10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95"/>
                <a:gd name="T16" fmla="*/ 0 h 1070"/>
                <a:gd name="T17" fmla="*/ 4195 w 4195"/>
                <a:gd name="T18" fmla="*/ 1070 h 10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95" h="1070">
                  <a:moveTo>
                    <a:pt x="1016" y="0"/>
                  </a:moveTo>
                  <a:lnTo>
                    <a:pt x="4194" y="0"/>
                  </a:lnTo>
                  <a:lnTo>
                    <a:pt x="3098" y="1069"/>
                  </a:lnTo>
                  <a:lnTo>
                    <a:pt x="0" y="1069"/>
                  </a:lnTo>
                  <a:lnTo>
                    <a:pt x="1016" y="0"/>
                  </a:lnTo>
                </a:path>
              </a:pathLst>
            </a:cu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189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>
              <a:bevelT w="101600" prst="convex"/>
              <a:bevelB w="0" h="635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AutoShape 10"/>
            <p:cNvSpPr>
              <a:spLocks noChangeArrowheads="1"/>
            </p:cNvSpPr>
            <p:nvPr/>
          </p:nvSpPr>
          <p:spPr bwMode="auto">
            <a:xfrm>
              <a:off x="4056" y="2874"/>
              <a:ext cx="952" cy="953"/>
            </a:xfrm>
            <a:prstGeom prst="cube">
              <a:avLst>
                <a:gd name="adj" fmla="val 25000"/>
              </a:avLst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189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>
              <a:bevelT w="101600" prst="convex"/>
              <a:bevelB w="0" h="635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AutoShape 11"/>
          <p:cNvSpPr>
            <a:spLocks noChangeArrowheads="1"/>
          </p:cNvSpPr>
          <p:nvPr/>
        </p:nvSpPr>
        <p:spPr bwMode="auto">
          <a:xfrm>
            <a:off x="1628155" y="3062299"/>
            <a:ext cx="1511300" cy="1512888"/>
          </a:xfrm>
          <a:prstGeom prst="cube">
            <a:avLst>
              <a:gd name="adj" fmla="val 25000"/>
            </a:avLst>
          </a:prstGeom>
          <a:solidFill>
            <a:srgbClr val="9C9C9C">
              <a:alpha val="85097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" name="AutoShape 12"/>
          <p:cNvSpPr>
            <a:spLocks noChangeArrowheads="1"/>
          </p:cNvSpPr>
          <p:nvPr/>
        </p:nvSpPr>
        <p:spPr bwMode="auto">
          <a:xfrm>
            <a:off x="1621805" y="1768487"/>
            <a:ext cx="1511300" cy="1512887"/>
          </a:xfrm>
          <a:prstGeom prst="cube">
            <a:avLst>
              <a:gd name="adj" fmla="val 25000"/>
            </a:avLst>
          </a:prstGeom>
          <a:solidFill>
            <a:schemeClr val="tx1">
              <a:lumMod val="65000"/>
              <a:lumOff val="3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  <a:bevelB w="152400" h="50800" prst="softRound"/>
            <a:contourClr>
              <a:schemeClr val="bg1">
                <a:lumMod val="85000"/>
              </a:schemeClr>
            </a:contourClr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/>
          </a:p>
        </p:txBody>
      </p:sp>
      <p:sp>
        <p:nvSpPr>
          <p:cNvPr id="41" name="AutoShape 13"/>
          <p:cNvSpPr>
            <a:spLocks noChangeArrowheads="1"/>
          </p:cNvSpPr>
          <p:nvPr/>
        </p:nvSpPr>
        <p:spPr bwMode="auto">
          <a:xfrm>
            <a:off x="2880692" y="3074999"/>
            <a:ext cx="1511300" cy="1512888"/>
          </a:xfrm>
          <a:prstGeom prst="cube">
            <a:avLst>
              <a:gd name="adj" fmla="val 25000"/>
            </a:avLst>
          </a:prstGeom>
          <a:solidFill>
            <a:schemeClr val="tx1">
              <a:lumMod val="65000"/>
              <a:lumOff val="3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  <a:bevelB w="152400" h="50800" prst="softRound"/>
            <a:contourClr>
              <a:schemeClr val="bg1">
                <a:lumMod val="85000"/>
              </a:schemeClr>
            </a:contourClr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/>
          </a:p>
        </p:txBody>
      </p:sp>
      <p:sp>
        <p:nvSpPr>
          <p:cNvPr id="42" name="AutoShape 14"/>
          <p:cNvSpPr>
            <a:spLocks noChangeArrowheads="1"/>
          </p:cNvSpPr>
          <p:nvPr/>
        </p:nvSpPr>
        <p:spPr bwMode="auto">
          <a:xfrm>
            <a:off x="2880692" y="1768487"/>
            <a:ext cx="1511300" cy="1512887"/>
          </a:xfrm>
          <a:prstGeom prst="cube">
            <a:avLst>
              <a:gd name="adj" fmla="val 25000"/>
            </a:avLst>
          </a:prstGeom>
          <a:solidFill>
            <a:schemeClr val="tx1">
              <a:lumMod val="65000"/>
              <a:lumOff val="3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  <a:bevelB w="152400" h="50800" prst="softRound"/>
            <a:contourClr>
              <a:schemeClr val="bg1">
                <a:lumMod val="85000"/>
              </a:schemeClr>
            </a:contourClr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/>
          </a:p>
        </p:txBody>
      </p:sp>
      <p:sp>
        <p:nvSpPr>
          <p:cNvPr id="43" name="AutoShape 15"/>
          <p:cNvSpPr>
            <a:spLocks noChangeArrowheads="1"/>
          </p:cNvSpPr>
          <p:nvPr/>
        </p:nvSpPr>
        <p:spPr bwMode="auto">
          <a:xfrm>
            <a:off x="4834905" y="2246324"/>
            <a:ext cx="1511300" cy="1512888"/>
          </a:xfrm>
          <a:prstGeom prst="cube">
            <a:avLst>
              <a:gd name="adj" fmla="val 25000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AutoShape 16"/>
          <p:cNvSpPr>
            <a:spLocks noChangeArrowheads="1"/>
          </p:cNvSpPr>
          <p:nvPr/>
        </p:nvSpPr>
        <p:spPr bwMode="auto">
          <a:xfrm>
            <a:off x="6104905" y="2251087"/>
            <a:ext cx="1511300" cy="1512887"/>
          </a:xfrm>
          <a:prstGeom prst="cube">
            <a:avLst>
              <a:gd name="adj" fmla="val 25000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5" name="Group 17"/>
          <p:cNvGrpSpPr>
            <a:grpSpLocks/>
          </p:cNvGrpSpPr>
          <p:nvPr/>
        </p:nvGrpSpPr>
        <p:grpSpPr bwMode="auto">
          <a:xfrm>
            <a:off x="1131267" y="3543312"/>
            <a:ext cx="1519238" cy="1528762"/>
            <a:chOff x="926" y="2875"/>
            <a:chExt cx="957" cy="963"/>
          </a:xfrm>
        </p:grpSpPr>
        <p:sp>
          <p:nvSpPr>
            <p:cNvPr id="46" name="Freeform 18"/>
            <p:cNvSpPr>
              <a:spLocks noChangeArrowheads="1"/>
            </p:cNvSpPr>
            <p:nvPr/>
          </p:nvSpPr>
          <p:spPr bwMode="auto">
            <a:xfrm>
              <a:off x="933" y="3596"/>
              <a:ext cx="951" cy="243"/>
            </a:xfrm>
            <a:custGeom>
              <a:avLst/>
              <a:gdLst>
                <a:gd name="T0" fmla="*/ 52 w 4195"/>
                <a:gd name="T1" fmla="*/ 0 h 1070"/>
                <a:gd name="T2" fmla="*/ 216 w 4195"/>
                <a:gd name="T3" fmla="*/ 0 h 1070"/>
                <a:gd name="T4" fmla="*/ 159 w 4195"/>
                <a:gd name="T5" fmla="*/ 55 h 1070"/>
                <a:gd name="T6" fmla="*/ 0 w 4195"/>
                <a:gd name="T7" fmla="*/ 55 h 1070"/>
                <a:gd name="T8" fmla="*/ 52 w 4195"/>
                <a:gd name="T9" fmla="*/ 0 h 10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95"/>
                <a:gd name="T16" fmla="*/ 0 h 1070"/>
                <a:gd name="T17" fmla="*/ 4195 w 4195"/>
                <a:gd name="T18" fmla="*/ 1070 h 10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95" h="1070">
                  <a:moveTo>
                    <a:pt x="1016" y="0"/>
                  </a:moveTo>
                  <a:lnTo>
                    <a:pt x="4194" y="0"/>
                  </a:lnTo>
                  <a:lnTo>
                    <a:pt x="3098" y="1069"/>
                  </a:lnTo>
                  <a:lnTo>
                    <a:pt x="0" y="1069"/>
                  </a:lnTo>
                  <a:lnTo>
                    <a:pt x="1016" y="0"/>
                  </a:lnTo>
                </a:path>
              </a:pathLst>
            </a:cu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189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>
              <a:bevelT w="101600" prst="convex"/>
              <a:bevelB w="0" h="635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AutoShape 19"/>
            <p:cNvSpPr>
              <a:spLocks noChangeArrowheads="1"/>
            </p:cNvSpPr>
            <p:nvPr/>
          </p:nvSpPr>
          <p:spPr bwMode="auto">
            <a:xfrm>
              <a:off x="926" y="2875"/>
              <a:ext cx="952" cy="953"/>
            </a:xfrm>
            <a:prstGeom prst="cube">
              <a:avLst>
                <a:gd name="adj" fmla="val 25000"/>
              </a:avLst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189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>
              <a:bevelT w="101600" prst="convex"/>
              <a:bevelB w="0" h="635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Group 20"/>
          <p:cNvGrpSpPr>
            <a:grpSpLocks/>
          </p:cNvGrpSpPr>
          <p:nvPr/>
        </p:nvGrpSpPr>
        <p:grpSpPr bwMode="auto">
          <a:xfrm>
            <a:off x="2393330" y="3543312"/>
            <a:ext cx="1519237" cy="1528762"/>
            <a:chOff x="1721" y="2875"/>
            <a:chExt cx="957" cy="963"/>
          </a:xfrm>
        </p:grpSpPr>
        <p:sp>
          <p:nvSpPr>
            <p:cNvPr id="49" name="Freeform 21"/>
            <p:cNvSpPr>
              <a:spLocks noChangeArrowheads="1"/>
            </p:cNvSpPr>
            <p:nvPr/>
          </p:nvSpPr>
          <p:spPr bwMode="auto">
            <a:xfrm>
              <a:off x="1728" y="3596"/>
              <a:ext cx="951" cy="243"/>
            </a:xfrm>
            <a:custGeom>
              <a:avLst/>
              <a:gdLst>
                <a:gd name="T0" fmla="*/ 52 w 4195"/>
                <a:gd name="T1" fmla="*/ 0 h 1070"/>
                <a:gd name="T2" fmla="*/ 216 w 4195"/>
                <a:gd name="T3" fmla="*/ 0 h 1070"/>
                <a:gd name="T4" fmla="*/ 159 w 4195"/>
                <a:gd name="T5" fmla="*/ 55 h 1070"/>
                <a:gd name="T6" fmla="*/ 0 w 4195"/>
                <a:gd name="T7" fmla="*/ 55 h 1070"/>
                <a:gd name="T8" fmla="*/ 52 w 4195"/>
                <a:gd name="T9" fmla="*/ 0 h 10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95"/>
                <a:gd name="T16" fmla="*/ 0 h 1070"/>
                <a:gd name="T17" fmla="*/ 4195 w 4195"/>
                <a:gd name="T18" fmla="*/ 1070 h 10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95" h="1070">
                  <a:moveTo>
                    <a:pt x="1016" y="0"/>
                  </a:moveTo>
                  <a:lnTo>
                    <a:pt x="4194" y="0"/>
                  </a:lnTo>
                  <a:lnTo>
                    <a:pt x="3098" y="1069"/>
                  </a:lnTo>
                  <a:lnTo>
                    <a:pt x="0" y="1069"/>
                  </a:lnTo>
                  <a:lnTo>
                    <a:pt x="1016" y="0"/>
                  </a:lnTo>
                </a:path>
              </a:pathLst>
            </a:cu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AutoShape 22"/>
            <p:cNvSpPr>
              <a:spLocks noChangeArrowheads="1"/>
            </p:cNvSpPr>
            <p:nvPr/>
          </p:nvSpPr>
          <p:spPr bwMode="auto">
            <a:xfrm>
              <a:off x="1721" y="2875"/>
              <a:ext cx="952" cy="953"/>
            </a:xfrm>
            <a:prstGeom prst="cube">
              <a:avLst>
                <a:gd name="adj" fmla="val 25000"/>
              </a:avLst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1" name="AutoShape 23"/>
          <p:cNvSpPr>
            <a:spLocks noChangeArrowheads="1"/>
          </p:cNvSpPr>
          <p:nvPr/>
        </p:nvSpPr>
        <p:spPr bwMode="auto">
          <a:xfrm>
            <a:off x="1126505" y="2246324"/>
            <a:ext cx="1511300" cy="1512888"/>
          </a:xfrm>
          <a:prstGeom prst="cube">
            <a:avLst>
              <a:gd name="adj" fmla="val 25000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AutoShape 24"/>
          <p:cNvSpPr>
            <a:spLocks noChangeArrowheads="1"/>
          </p:cNvSpPr>
          <p:nvPr/>
        </p:nvSpPr>
        <p:spPr bwMode="auto">
          <a:xfrm>
            <a:off x="2396505" y="2251087"/>
            <a:ext cx="1511300" cy="1512887"/>
          </a:xfrm>
          <a:prstGeom prst="cube">
            <a:avLst>
              <a:gd name="adj" fmla="val 25000"/>
            </a:avLst>
          </a:prstGeom>
          <a:solidFill>
            <a:schemeClr val="accent4">
              <a:lumMod val="75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147"/>
          <p:cNvSpPr txBox="1">
            <a:spLocks noChangeArrowheads="1"/>
          </p:cNvSpPr>
          <p:nvPr/>
        </p:nvSpPr>
        <p:spPr bwMode="auto">
          <a:xfrm>
            <a:off x="2456790" y="3071810"/>
            <a:ext cx="10540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4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4" name="TextBox 147"/>
          <p:cNvSpPr txBox="1">
            <a:spLocks noChangeArrowheads="1"/>
          </p:cNvSpPr>
          <p:nvPr/>
        </p:nvSpPr>
        <p:spPr bwMode="auto">
          <a:xfrm>
            <a:off x="1144624" y="3071810"/>
            <a:ext cx="10540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4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5" name="TextBox 147"/>
          <p:cNvSpPr txBox="1">
            <a:spLocks noChangeArrowheads="1"/>
          </p:cNvSpPr>
          <p:nvPr/>
        </p:nvSpPr>
        <p:spPr bwMode="auto">
          <a:xfrm>
            <a:off x="1170906" y="4357694"/>
            <a:ext cx="10540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4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6" name="TextBox 147"/>
          <p:cNvSpPr txBox="1">
            <a:spLocks noChangeArrowheads="1"/>
          </p:cNvSpPr>
          <p:nvPr/>
        </p:nvSpPr>
        <p:spPr bwMode="auto">
          <a:xfrm>
            <a:off x="2402843" y="4357694"/>
            <a:ext cx="10540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4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7" name="TextBox 147"/>
          <p:cNvSpPr txBox="1">
            <a:spLocks noChangeArrowheads="1"/>
          </p:cNvSpPr>
          <p:nvPr/>
        </p:nvSpPr>
        <p:spPr bwMode="auto">
          <a:xfrm>
            <a:off x="4885682" y="3071810"/>
            <a:ext cx="10540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4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8" name="TextBox 147"/>
          <p:cNvSpPr txBox="1">
            <a:spLocks noChangeArrowheads="1"/>
          </p:cNvSpPr>
          <p:nvPr/>
        </p:nvSpPr>
        <p:spPr bwMode="auto">
          <a:xfrm>
            <a:off x="6122706" y="3071810"/>
            <a:ext cx="10540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4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9" name="TextBox 147"/>
          <p:cNvSpPr txBox="1">
            <a:spLocks noChangeArrowheads="1"/>
          </p:cNvSpPr>
          <p:nvPr/>
        </p:nvSpPr>
        <p:spPr bwMode="auto">
          <a:xfrm>
            <a:off x="6122706" y="4365279"/>
            <a:ext cx="10540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4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18583</TotalTime>
  <Words>14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756</cp:revision>
  <dcterms:created xsi:type="dcterms:W3CDTF">2009-02-11T05:37:22Z</dcterms:created>
  <dcterms:modified xsi:type="dcterms:W3CDTF">2012-07-30T11:33:44Z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