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"/>
          <p:cNvSpPr>
            <a:spLocks/>
          </p:cNvSpPr>
          <p:nvPr/>
        </p:nvSpPr>
        <p:spPr bwMode="gray">
          <a:xfrm flipH="1" flipV="1">
            <a:off x="709116" y="3539009"/>
            <a:ext cx="7607300" cy="1944688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flip="none" rotWithShape="1">
            <a:gsLst>
              <a:gs pos="0">
                <a:srgbClr val="6EFF01">
                  <a:alpha val="50000"/>
                </a:srgbClr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Freeform 4"/>
          <p:cNvSpPr>
            <a:spLocks/>
          </p:cNvSpPr>
          <p:nvPr/>
        </p:nvSpPr>
        <p:spPr bwMode="gray">
          <a:xfrm>
            <a:off x="694828" y="1484784"/>
            <a:ext cx="7607300" cy="2117725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flip="none" rotWithShape="1">
            <a:gsLst>
              <a:gs pos="0">
                <a:srgbClr val="00DFF6">
                  <a:alpha val="50000"/>
                </a:srgbClr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Rectangle 5"/>
          <p:cNvSpPr>
            <a:spLocks noChangeArrowheads="1"/>
          </p:cNvSpPr>
          <p:nvPr/>
        </p:nvSpPr>
        <p:spPr bwMode="gray">
          <a:xfrm>
            <a:off x="915491" y="2764309"/>
            <a:ext cx="1643062" cy="1639888"/>
          </a:xfrm>
          <a:prstGeom prst="rect">
            <a:avLst/>
          </a:prstGeom>
          <a:solidFill>
            <a:schemeClr val="bg1">
              <a:alpha val="94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balanced" dir="t"/>
          </a:scene3d>
          <a:sp3d contourW="50800" prstMaterial="plastic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Rectangle 6"/>
          <p:cNvSpPr>
            <a:spLocks noChangeArrowheads="1"/>
          </p:cNvSpPr>
          <p:nvPr/>
        </p:nvSpPr>
        <p:spPr bwMode="gray">
          <a:xfrm>
            <a:off x="2756991" y="2764309"/>
            <a:ext cx="1643062" cy="1639888"/>
          </a:xfrm>
          <a:prstGeom prst="rect">
            <a:avLst/>
          </a:prstGeom>
          <a:solidFill>
            <a:schemeClr val="bg1">
              <a:alpha val="94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balanced" dir="t"/>
          </a:scene3d>
          <a:sp3d contourW="50800" prstMaterial="plastic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Rectangle 7"/>
          <p:cNvSpPr>
            <a:spLocks noChangeArrowheads="1"/>
          </p:cNvSpPr>
          <p:nvPr/>
        </p:nvSpPr>
        <p:spPr bwMode="gray">
          <a:xfrm>
            <a:off x="4587378" y="2764309"/>
            <a:ext cx="1643063" cy="1639888"/>
          </a:xfrm>
          <a:prstGeom prst="rect">
            <a:avLst/>
          </a:prstGeom>
          <a:solidFill>
            <a:schemeClr val="bg1">
              <a:alpha val="94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balanced" dir="t"/>
          </a:scene3d>
          <a:sp3d contourW="50800" prstMaterial="plastic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Rectangle 8"/>
          <p:cNvSpPr>
            <a:spLocks noChangeArrowheads="1"/>
          </p:cNvSpPr>
          <p:nvPr/>
        </p:nvSpPr>
        <p:spPr bwMode="gray">
          <a:xfrm>
            <a:off x="6428878" y="2764309"/>
            <a:ext cx="1643063" cy="1639888"/>
          </a:xfrm>
          <a:prstGeom prst="rect">
            <a:avLst/>
          </a:prstGeom>
          <a:solidFill>
            <a:schemeClr val="bg1">
              <a:alpha val="94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balanced" dir="t"/>
          </a:scene3d>
          <a:sp3d contourW="50800" prstMaterial="plastic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Rectangle 9"/>
          <p:cNvSpPr>
            <a:spLocks noChangeArrowheads="1"/>
          </p:cNvSpPr>
          <p:nvPr/>
        </p:nvSpPr>
        <p:spPr bwMode="white">
          <a:xfrm>
            <a:off x="736103" y="1613372"/>
            <a:ext cx="2219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sp>
        <p:nvSpPr>
          <p:cNvPr id="97" name="Rectangle 11"/>
          <p:cNvSpPr>
            <a:spLocks noChangeArrowheads="1"/>
          </p:cNvSpPr>
          <p:nvPr/>
        </p:nvSpPr>
        <p:spPr bwMode="gray">
          <a:xfrm>
            <a:off x="6027241" y="5009034"/>
            <a:ext cx="2219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i="1" dirty="0">
                <a:solidFill>
                  <a:srgbClr val="F8F8F8"/>
                </a:solidFill>
                <a:ea typeface="宋体" charset="-122"/>
              </a:rPr>
              <a:t>Text in here</a:t>
            </a:r>
          </a:p>
        </p:txBody>
      </p:sp>
      <p:sp>
        <p:nvSpPr>
          <p:cNvPr id="98" name="Rectangle 12"/>
          <p:cNvSpPr>
            <a:spLocks noChangeArrowheads="1"/>
          </p:cNvSpPr>
          <p:nvPr/>
        </p:nvSpPr>
        <p:spPr bwMode="gray">
          <a:xfrm>
            <a:off x="3107828" y="2310284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>
                <a:solidFill>
                  <a:srgbClr val="F8F8F8"/>
                </a:solidFill>
              </a:rPr>
              <a:t>Description of the contents</a:t>
            </a:r>
          </a:p>
        </p:txBody>
      </p:sp>
      <p:cxnSp>
        <p:nvCxnSpPr>
          <p:cNvPr id="99" name="AutoShape 13"/>
          <p:cNvCxnSpPr>
            <a:cxnSpLocks noChangeShapeType="1"/>
            <a:stCxn id="92" idx="0"/>
            <a:endCxn id="98" idx="1"/>
          </p:cNvCxnSpPr>
          <p:nvPr/>
        </p:nvCxnSpPr>
        <p:spPr bwMode="gray">
          <a:xfrm rot="-5400000">
            <a:off x="2279947" y="1936428"/>
            <a:ext cx="285750" cy="1370012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</p:spPr>
      </p:cxnSp>
      <p:cxnSp>
        <p:nvCxnSpPr>
          <p:cNvPr id="100" name="AutoShape 14"/>
          <p:cNvCxnSpPr>
            <a:cxnSpLocks noChangeShapeType="1"/>
            <a:stCxn id="95" idx="0"/>
            <a:endCxn id="98" idx="3"/>
          </p:cNvCxnSpPr>
          <p:nvPr/>
        </p:nvCxnSpPr>
        <p:spPr bwMode="gray">
          <a:xfrm rot="5400000" flipH="1">
            <a:off x="6332041" y="1845146"/>
            <a:ext cx="285750" cy="1552575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</p:spPr>
      </p:cxnSp>
      <p:cxnSp>
        <p:nvCxnSpPr>
          <p:cNvPr id="101" name="AutoShape 15"/>
          <p:cNvCxnSpPr>
            <a:cxnSpLocks noChangeShapeType="1"/>
            <a:stCxn id="92" idx="2"/>
            <a:endCxn id="93" idx="2"/>
          </p:cNvCxnSpPr>
          <p:nvPr/>
        </p:nvCxnSpPr>
        <p:spPr bwMode="gray">
          <a:xfrm rot="16200000" flipH="1">
            <a:off x="2657772" y="3484241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102" name="AutoShape 16"/>
          <p:cNvCxnSpPr>
            <a:cxnSpLocks noChangeShapeType="1"/>
            <a:stCxn id="94" idx="2"/>
            <a:endCxn id="95" idx="2"/>
          </p:cNvCxnSpPr>
          <p:nvPr/>
        </p:nvCxnSpPr>
        <p:spPr bwMode="gray">
          <a:xfrm rot="16200000" flipH="1">
            <a:off x="6329659" y="3484241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103" name="AutoShape 24"/>
          <p:cNvSpPr>
            <a:spLocks noChangeArrowheads="1"/>
          </p:cNvSpPr>
          <p:nvPr/>
        </p:nvSpPr>
        <p:spPr bwMode="gray">
          <a:xfrm rot="5400000">
            <a:off x="1629866" y="4053359"/>
            <a:ext cx="177800" cy="1524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AutoShape 25"/>
          <p:cNvSpPr>
            <a:spLocks noChangeArrowheads="1"/>
          </p:cNvSpPr>
          <p:nvPr/>
        </p:nvSpPr>
        <p:spPr bwMode="gray">
          <a:xfrm rot="5400000">
            <a:off x="3447553" y="4053359"/>
            <a:ext cx="177800" cy="1524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AutoShape 26"/>
          <p:cNvSpPr>
            <a:spLocks noChangeArrowheads="1"/>
          </p:cNvSpPr>
          <p:nvPr/>
        </p:nvSpPr>
        <p:spPr bwMode="gray">
          <a:xfrm rot="5400000">
            <a:off x="5352553" y="4053359"/>
            <a:ext cx="177800" cy="1524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Rectangle 27"/>
          <p:cNvSpPr>
            <a:spLocks noChangeArrowheads="1"/>
          </p:cNvSpPr>
          <p:nvPr/>
        </p:nvSpPr>
        <p:spPr bwMode="gray">
          <a:xfrm rot="5400000">
            <a:off x="7157541" y="4053359"/>
            <a:ext cx="177800" cy="1524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Rectangle 28"/>
          <p:cNvSpPr>
            <a:spLocks noChangeArrowheads="1"/>
          </p:cNvSpPr>
          <p:nvPr/>
        </p:nvSpPr>
        <p:spPr bwMode="gray">
          <a:xfrm>
            <a:off x="5514478" y="1824509"/>
            <a:ext cx="272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* Description of the contents</a:t>
            </a:r>
          </a:p>
        </p:txBody>
      </p:sp>
      <p:sp>
        <p:nvSpPr>
          <p:cNvPr id="108" name="Rectangle 29"/>
          <p:cNvSpPr>
            <a:spLocks noChangeArrowheads="1"/>
          </p:cNvSpPr>
          <p:nvPr/>
        </p:nvSpPr>
        <p:spPr bwMode="gray">
          <a:xfrm>
            <a:off x="785316" y="4859809"/>
            <a:ext cx="272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* Description of the contents</a:t>
            </a:r>
          </a:p>
        </p:txBody>
      </p:sp>
      <p:sp>
        <p:nvSpPr>
          <p:cNvPr id="109" name="Rectangle 10"/>
          <p:cNvSpPr>
            <a:spLocks noChangeArrowheads="1"/>
          </p:cNvSpPr>
          <p:nvPr/>
        </p:nvSpPr>
        <p:spPr bwMode="gray">
          <a:xfrm>
            <a:off x="937716" y="3319934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gray">
          <a:xfrm>
            <a:off x="2763341" y="3319934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111" name="Rectangle 18"/>
          <p:cNvSpPr>
            <a:spLocks noChangeArrowheads="1"/>
          </p:cNvSpPr>
          <p:nvPr/>
        </p:nvSpPr>
        <p:spPr bwMode="gray">
          <a:xfrm>
            <a:off x="4592141" y="3319934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112" name="Rectangle 19"/>
          <p:cNvSpPr>
            <a:spLocks noChangeArrowheads="1"/>
          </p:cNvSpPr>
          <p:nvPr/>
        </p:nvSpPr>
        <p:spPr bwMode="gray">
          <a:xfrm>
            <a:off x="6441578" y="3319934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dirty="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113" name="Rectangle 20"/>
          <p:cNvSpPr>
            <a:spLocks noChangeArrowheads="1"/>
          </p:cNvSpPr>
          <p:nvPr/>
        </p:nvSpPr>
        <p:spPr bwMode="black">
          <a:xfrm>
            <a:off x="1004391" y="2953222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</a:rPr>
              <a:t>1. Title</a:t>
            </a:r>
          </a:p>
        </p:txBody>
      </p:sp>
      <p:sp>
        <p:nvSpPr>
          <p:cNvPr id="114" name="Rectangle 21"/>
          <p:cNvSpPr>
            <a:spLocks noChangeArrowheads="1"/>
          </p:cNvSpPr>
          <p:nvPr/>
        </p:nvSpPr>
        <p:spPr bwMode="black">
          <a:xfrm>
            <a:off x="2849066" y="2953222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</a:rPr>
              <a:t>2. Title</a:t>
            </a:r>
          </a:p>
        </p:txBody>
      </p:sp>
      <p:sp>
        <p:nvSpPr>
          <p:cNvPr id="115" name="Rectangle 22"/>
          <p:cNvSpPr>
            <a:spLocks noChangeArrowheads="1"/>
          </p:cNvSpPr>
          <p:nvPr/>
        </p:nvSpPr>
        <p:spPr bwMode="black">
          <a:xfrm>
            <a:off x="4679453" y="2953222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</a:rPr>
              <a:t>3. Title</a:t>
            </a:r>
          </a:p>
        </p:txBody>
      </p:sp>
      <p:sp>
        <p:nvSpPr>
          <p:cNvPr id="116" name="Rectangle 23"/>
          <p:cNvSpPr>
            <a:spLocks noChangeArrowheads="1"/>
          </p:cNvSpPr>
          <p:nvPr/>
        </p:nvSpPr>
        <p:spPr bwMode="black">
          <a:xfrm>
            <a:off x="6517778" y="2953222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</a:rPr>
              <a:t>4.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49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755</cp:revision>
  <dcterms:created xsi:type="dcterms:W3CDTF">2009-02-11T05:37:22Z</dcterms:created>
  <dcterms:modified xsi:type="dcterms:W3CDTF">2012-07-30T11:23:53Z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