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05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33"/>
    <a:srgbClr val="FF6600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>
        <p:scale>
          <a:sx n="80" d="100"/>
          <a:sy n="80" d="100"/>
        </p:scale>
        <p:origin x="-129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2012/7/30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2012/7/30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 bwMode="auto">
          <a:xfrm>
            <a:off x="6637569" y="282134"/>
            <a:ext cx="232691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 bwMode="auto">
          <a:xfrm>
            <a:off x="-10211" y="256936"/>
            <a:ext cx="501451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 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PPT</a:t>
            </a:r>
            <a:r>
              <a:rPr lang="zh-CN" altLang="en-US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素材免费下载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2012/7/30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4"/>
          <p:cNvSpPr>
            <a:spLocks noChangeArrowheads="1"/>
          </p:cNvSpPr>
          <p:nvPr>
            <p:custDataLst>
              <p:tags r:id="rId1"/>
            </p:custDataLst>
          </p:nvPr>
        </p:nvSpPr>
        <p:spPr bwMode="white">
          <a:xfrm>
            <a:off x="514073" y="1547574"/>
            <a:ext cx="8143932" cy="3714776"/>
          </a:xfrm>
          <a:prstGeom prst="roundRect">
            <a:avLst>
              <a:gd name="adj" fmla="val 7012"/>
            </a:avLst>
          </a:prstGeom>
          <a:noFill/>
          <a:ln w="38100">
            <a:gradFill>
              <a:gsLst>
                <a:gs pos="50000">
                  <a:srgbClr val="00DFF6"/>
                </a:gs>
                <a:gs pos="100000">
                  <a:srgbClr val="002774"/>
                </a:gs>
              </a:gsLst>
              <a:lin ang="5400000" scaled="0"/>
            </a:gradFill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contourW="19050">
            <a:bevelT w="101600" prst="divot"/>
            <a:bevelB w="0" h="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marL="0" lvl="2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n"/>
              <a:tabLst>
                <a:tab pos="136525" algn="l"/>
              </a:tabLst>
              <a:defRPr/>
            </a:pPr>
            <a:endParaRPr lang="zh-CN" altLang="en-US" sz="14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3" name="Picture 2" descr="D:\我的文档\Downloads\3d杂\3d杂\Business Icons6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943477" y="4476526"/>
            <a:ext cx="1804987" cy="1328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AutoShape 3"/>
          <p:cNvSpPr>
            <a:spLocks noChangeArrowheads="1"/>
          </p:cNvSpPr>
          <p:nvPr/>
        </p:nvSpPr>
        <p:spPr bwMode="auto">
          <a:xfrm>
            <a:off x="1085577" y="1261822"/>
            <a:ext cx="3060000" cy="500066"/>
          </a:xfrm>
          <a:prstGeom prst="flowChartAlternateProcess">
            <a:avLst/>
          </a:prstGeom>
          <a:gradFill flip="none" rotWithShape="1">
            <a:gsLst>
              <a:gs pos="0">
                <a:srgbClr val="00DFF6"/>
              </a:gs>
              <a:gs pos="90000">
                <a:srgbClr val="002774"/>
              </a:gs>
            </a:gsLst>
            <a:lin ang="2700000" scaled="1"/>
            <a:tileRect/>
          </a:gra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extrusionH="304800" contourW="19050">
            <a:bevelT w="101600" prst="convex"/>
            <a:bevelB w="0" h="63500"/>
            <a:contourClr>
              <a:srgbClr val="AFEAFF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r>
              <a:rPr lang="zh-CN" altLang="en-US" dirty="0">
                <a:solidFill>
                  <a:schemeClr val="bg1"/>
                </a:solidFill>
                <a:effectLst>
                  <a:reflection blurRad="6350" stA="50000" endA="300" endPos="50000" dist="29997" dir="5400000" sy="-100000" algn="bl" rotWithShape="0"/>
                </a:effectLst>
                <a:latin typeface="微软雅黑" pitchFamily="34" charset="-122"/>
                <a:ea typeface="微软雅黑" pitchFamily="34" charset="-122"/>
              </a:rPr>
              <a:t>添加标题</a:t>
            </a:r>
            <a:endParaRPr lang="zh-CN" altLang="zh-CN" dirty="0">
              <a:solidFill>
                <a:schemeClr val="bg1"/>
              </a:solidFill>
              <a:effectLst>
                <a:reflection blurRad="6350" stA="50000" endA="300" endPos="50000" dist="29997" dir="5400000" sy="-100000" algn="bl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矩形 87"/>
          <p:cNvSpPr>
            <a:spLocks noChangeArrowheads="1"/>
          </p:cNvSpPr>
          <p:nvPr/>
        </p:nvSpPr>
        <p:spPr bwMode="auto">
          <a:xfrm>
            <a:off x="2052111" y="2467148"/>
            <a:ext cx="3857625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fontAlgn="ctr" hangingPunct="0">
              <a:buClr>
                <a:srgbClr val="FF0000"/>
              </a:buClr>
              <a:buSzPct val="70000"/>
            </a:pP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点击添加文本点击添加文本</a:t>
            </a:r>
          </a:p>
        </p:txBody>
      </p:sp>
      <p:sp>
        <p:nvSpPr>
          <p:cNvPr id="6" name="矩形 87"/>
          <p:cNvSpPr>
            <a:spLocks noChangeArrowheads="1"/>
          </p:cNvSpPr>
          <p:nvPr/>
        </p:nvSpPr>
        <p:spPr bwMode="auto">
          <a:xfrm>
            <a:off x="2052111" y="2934584"/>
            <a:ext cx="3857625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fontAlgn="ctr" hangingPunct="0">
              <a:buClr>
                <a:srgbClr val="FF0000"/>
              </a:buClr>
              <a:buSzPct val="70000"/>
            </a:pP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点击添加文本点击添加文本</a:t>
            </a:r>
          </a:p>
        </p:txBody>
      </p:sp>
      <p:sp>
        <p:nvSpPr>
          <p:cNvPr id="7" name="矩形 87"/>
          <p:cNvSpPr>
            <a:spLocks noChangeArrowheads="1"/>
          </p:cNvSpPr>
          <p:nvPr/>
        </p:nvSpPr>
        <p:spPr bwMode="auto">
          <a:xfrm>
            <a:off x="2052111" y="3402020"/>
            <a:ext cx="3857625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fontAlgn="ctr" hangingPunct="0">
              <a:buClr>
                <a:srgbClr val="FF0000"/>
              </a:buClr>
              <a:buSzPct val="70000"/>
            </a:pP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点击添加文本点击添加文本</a:t>
            </a:r>
          </a:p>
        </p:txBody>
      </p:sp>
      <p:sp>
        <p:nvSpPr>
          <p:cNvPr id="8" name="矩形 87"/>
          <p:cNvSpPr>
            <a:spLocks noChangeArrowheads="1"/>
          </p:cNvSpPr>
          <p:nvPr/>
        </p:nvSpPr>
        <p:spPr bwMode="auto">
          <a:xfrm>
            <a:off x="2052111" y="3869456"/>
            <a:ext cx="3857625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fontAlgn="ctr" hangingPunct="0">
              <a:buClr>
                <a:srgbClr val="FF0000"/>
              </a:buClr>
              <a:buSzPct val="70000"/>
            </a:pP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点击添加文本点击添加文本</a:t>
            </a:r>
          </a:p>
        </p:txBody>
      </p:sp>
      <p:sp>
        <p:nvSpPr>
          <p:cNvPr id="9" name="矩形 87"/>
          <p:cNvSpPr>
            <a:spLocks noChangeArrowheads="1"/>
          </p:cNvSpPr>
          <p:nvPr/>
        </p:nvSpPr>
        <p:spPr bwMode="auto">
          <a:xfrm>
            <a:off x="2052111" y="4336891"/>
            <a:ext cx="3857625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fontAlgn="ctr" hangingPunct="0">
              <a:buClr>
                <a:srgbClr val="FF0000"/>
              </a:buClr>
              <a:buSzPct val="70000"/>
            </a:pP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点击添加文本点击添加文本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KOZHO13yzUCaepRpRzBw5w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17777</TotalTime>
  <Words>32</Words>
  <Application>Microsoft Office PowerPoint</Application>
  <PresentationFormat>全屏显示(4:3)</PresentationFormat>
  <Paragraphs>6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cp:lastModifiedBy>jccook</cp:lastModifiedBy>
  <cp:revision>718</cp:revision>
  <dcterms:created xsi:type="dcterms:W3CDTF">2009-02-11T05:37:22Z</dcterms:created>
  <dcterms:modified xsi:type="dcterms:W3CDTF">2012-07-30T09:02:34Z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