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gray">
          <a:xfrm>
            <a:off x="2213297" y="4938614"/>
            <a:ext cx="6607175" cy="3683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3"/>
          <p:cNvSpPr>
            <a:spLocks/>
          </p:cNvSpPr>
          <p:nvPr/>
        </p:nvSpPr>
        <p:spPr bwMode="ltGray">
          <a:xfrm>
            <a:off x="2937185" y="1828692"/>
            <a:ext cx="5240338" cy="3011487"/>
          </a:xfrm>
          <a:custGeom>
            <a:avLst/>
            <a:gdLst/>
            <a:ahLst/>
            <a:cxnLst>
              <a:cxn ang="0">
                <a:pos x="348" y="1788"/>
              </a:cxn>
              <a:cxn ang="0">
                <a:pos x="877" y="1701"/>
              </a:cxn>
              <a:cxn ang="0">
                <a:pos x="1306" y="1172"/>
              </a:cxn>
              <a:cxn ang="0">
                <a:pos x="1708" y="683"/>
              </a:cxn>
              <a:cxn ang="0">
                <a:pos x="2157" y="1433"/>
              </a:cxn>
              <a:cxn ang="0">
                <a:pos x="2585" y="1193"/>
              </a:cxn>
              <a:cxn ang="0">
                <a:pos x="3081" y="47"/>
              </a:cxn>
              <a:cxn ang="0">
                <a:pos x="3547" y="467"/>
              </a:cxn>
              <a:cxn ang="0">
                <a:pos x="3569" y="2083"/>
              </a:cxn>
              <a:cxn ang="0">
                <a:pos x="0" y="2077"/>
              </a:cxn>
              <a:cxn ang="0">
                <a:pos x="348" y="1788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gray">
          <a:xfrm>
            <a:off x="3027684" y="4959251"/>
            <a:ext cx="55086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dirty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  <a:cs typeface="Arial" charset="0"/>
              </a:rPr>
              <a:t>05       06       07      08       09      10       11        12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gray">
          <a:xfrm>
            <a:off x="3191197" y="4028976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50%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gray">
          <a:xfrm>
            <a:off x="3862709" y="3911501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70%</a:t>
            </a: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gray">
          <a:xfrm>
            <a:off x="4324672" y="3166964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160%</a:t>
            </a:r>
          </a:p>
        </p:txBody>
      </p:sp>
      <p:sp>
        <p:nvSpPr>
          <p:cNvPr id="25" name="Rectangle 8"/>
          <p:cNvSpPr>
            <a:spLocks noChangeArrowheads="1"/>
          </p:cNvSpPr>
          <p:nvPr/>
        </p:nvSpPr>
        <p:spPr bwMode="gray">
          <a:xfrm>
            <a:off x="5093022" y="2457351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230%</a:t>
            </a: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gray">
          <a:xfrm>
            <a:off x="5723259" y="3978176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rgbClr val="111111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gray">
          <a:xfrm>
            <a:off x="6205859" y="3079651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150%</a:t>
            </a: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gray">
          <a:xfrm>
            <a:off x="6948809" y="1412776"/>
            <a:ext cx="965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rgbClr val="CC0000"/>
                </a:solidFill>
                <a:cs typeface="Arial" pitchFamily="34" charset="0"/>
              </a:rPr>
              <a:t>380%</a:t>
            </a:r>
          </a:p>
        </p:txBody>
      </p:sp>
      <p:sp>
        <p:nvSpPr>
          <p:cNvPr id="29" name="Rectangle 12"/>
          <p:cNvSpPr>
            <a:spLocks noChangeArrowheads="1"/>
          </p:cNvSpPr>
          <p:nvPr/>
        </p:nvSpPr>
        <p:spPr bwMode="black">
          <a:xfrm>
            <a:off x="7985447" y="2136676"/>
            <a:ext cx="6381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cs typeface="Arial" pitchFamily="34" charset="0"/>
              </a:rPr>
              <a:t>300%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gray">
          <a:xfrm>
            <a:off x="2202184" y="5368826"/>
            <a:ext cx="2095500" cy="198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400" dirty="0">
                <a:cs typeface="Arial" pitchFamily="34" charset="0"/>
              </a:rPr>
              <a:t>Text in here  (unit: %)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gray">
          <a:xfrm>
            <a:off x="2270447" y="5021164"/>
            <a:ext cx="693737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 dirty="0">
                <a:solidFill>
                  <a:srgbClr val="F8F8F8"/>
                </a:solidFill>
                <a:cs typeface="Arial" pitchFamily="34" charset="0"/>
              </a:rPr>
              <a:t>Year</a:t>
            </a:r>
          </a:p>
        </p:txBody>
      </p:sp>
      <p:sp>
        <p:nvSpPr>
          <p:cNvPr id="42" name="Text Box 16"/>
          <p:cNvSpPr txBox="1">
            <a:spLocks noChangeArrowheads="1"/>
          </p:cNvSpPr>
          <p:nvPr/>
        </p:nvSpPr>
        <p:spPr bwMode="gray">
          <a:xfrm>
            <a:off x="489272" y="2123976"/>
            <a:ext cx="1727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</p:txBody>
      </p:sp>
      <p:sp>
        <p:nvSpPr>
          <p:cNvPr id="43" name="Line 17"/>
          <p:cNvSpPr>
            <a:spLocks noChangeShapeType="1"/>
          </p:cNvSpPr>
          <p:nvPr/>
        </p:nvSpPr>
        <p:spPr bwMode="gray">
          <a:xfrm>
            <a:off x="363859" y="1974751"/>
            <a:ext cx="3870325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Oval 18"/>
          <p:cNvSpPr>
            <a:spLocks noChangeArrowheads="1"/>
          </p:cNvSpPr>
          <p:nvPr/>
        </p:nvSpPr>
        <p:spPr bwMode="gray">
          <a:xfrm>
            <a:off x="3346772" y="4289326"/>
            <a:ext cx="193675" cy="193675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Oval 19"/>
          <p:cNvSpPr>
            <a:spLocks noChangeArrowheads="1"/>
          </p:cNvSpPr>
          <p:nvPr/>
        </p:nvSpPr>
        <p:spPr bwMode="gray">
          <a:xfrm>
            <a:off x="4005584" y="4213126"/>
            <a:ext cx="193675" cy="193675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gray">
          <a:xfrm>
            <a:off x="4629472" y="3508276"/>
            <a:ext cx="193675" cy="193675"/>
          </a:xfrm>
          <a:prstGeom prst="ellipse">
            <a:avLst/>
          </a:pr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Oval 21"/>
          <p:cNvSpPr>
            <a:spLocks noChangeArrowheads="1"/>
          </p:cNvSpPr>
          <p:nvPr/>
        </p:nvSpPr>
        <p:spPr bwMode="gray">
          <a:xfrm>
            <a:off x="5262884" y="2735164"/>
            <a:ext cx="193675" cy="193675"/>
          </a:xfrm>
          <a:prstGeom prst="ellipse">
            <a:avLst/>
          </a:pr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Oval 22"/>
          <p:cNvSpPr>
            <a:spLocks noChangeArrowheads="1"/>
          </p:cNvSpPr>
          <p:nvPr/>
        </p:nvSpPr>
        <p:spPr bwMode="gray">
          <a:xfrm>
            <a:off x="5943922" y="3792439"/>
            <a:ext cx="193675" cy="193675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23"/>
          <p:cNvSpPr>
            <a:spLocks noChangeArrowheads="1"/>
          </p:cNvSpPr>
          <p:nvPr/>
        </p:nvSpPr>
        <p:spPr bwMode="gray">
          <a:xfrm>
            <a:off x="6559872" y="3387626"/>
            <a:ext cx="193675" cy="193675"/>
          </a:xfrm>
          <a:prstGeom prst="ellipse">
            <a:avLst/>
          </a:pr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24"/>
          <p:cNvSpPr>
            <a:spLocks noChangeArrowheads="1"/>
          </p:cNvSpPr>
          <p:nvPr/>
        </p:nvSpPr>
        <p:spPr bwMode="gray">
          <a:xfrm>
            <a:off x="7328222" y="1817589"/>
            <a:ext cx="193675" cy="193675"/>
          </a:xfrm>
          <a:prstGeom prst="ellipse">
            <a:avLst/>
          </a:pr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Oval 25"/>
          <p:cNvSpPr>
            <a:spLocks noChangeArrowheads="1"/>
          </p:cNvSpPr>
          <p:nvPr/>
        </p:nvSpPr>
        <p:spPr bwMode="gray">
          <a:xfrm>
            <a:off x="8020372" y="2403376"/>
            <a:ext cx="193675" cy="193675"/>
          </a:xfrm>
          <a:prstGeom prst="ellipse">
            <a:avLst/>
          </a:prstGeom>
          <a:solidFill>
            <a:srgbClr val="FFCC00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balanced" dir="t"/>
          </a:scene3d>
          <a:sp3d extrusionH="1428750" prstMaterial="plastic">
            <a:bevelT w="152400" h="50800" prst="softRound"/>
            <a:bevelB w="0" h="400050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Box 26"/>
          <p:cNvSpPr txBox="1">
            <a:spLocks noChangeArrowheads="1"/>
          </p:cNvSpPr>
          <p:nvPr/>
        </p:nvSpPr>
        <p:spPr bwMode="gray">
          <a:xfrm>
            <a:off x="2284734" y="2123976"/>
            <a:ext cx="1727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  <a:p>
            <a:pPr marL="120650" indent="-120650"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>
                <a:cs typeface="Arial" pitchFamily="34" charset="0"/>
              </a:rPr>
              <a:t>Click to add Text</a:t>
            </a:r>
          </a:p>
        </p:txBody>
      </p:sp>
      <p:sp>
        <p:nvSpPr>
          <p:cNvPr id="53" name="Rectangle 27"/>
          <p:cNvSpPr>
            <a:spLocks noChangeArrowheads="1"/>
          </p:cNvSpPr>
          <p:nvPr/>
        </p:nvSpPr>
        <p:spPr bwMode="auto">
          <a:xfrm>
            <a:off x="689297" y="1523901"/>
            <a:ext cx="31432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60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752</cp:revision>
  <dcterms:created xsi:type="dcterms:W3CDTF">2009-02-11T05:37:22Z</dcterms:created>
  <dcterms:modified xsi:type="dcterms:W3CDTF">2012-07-29T12:24:50Z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