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00"/>
    <a:srgbClr val="006666"/>
    <a:srgbClr val="FFFF66"/>
    <a:srgbClr val="00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94"/>
              </a:defRPr>
            </a:lvl1pPr>
          </a:lstStyle>
          <a:p>
            <a:endParaRPr lang="en-US" altLang="ko-KR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94"/>
              </a:defRPr>
            </a:lvl1pPr>
          </a:lstStyle>
          <a:p>
            <a:endParaRPr lang="en-US" altLang="ko-KR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문자열 유형을 편집하려면 누르십시오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세째 수준</a:t>
            </a:r>
          </a:p>
          <a:p>
            <a:pPr lvl="3"/>
            <a:r>
              <a:rPr lang="ko-KR" altLang="en-US" smtClean="0"/>
              <a:t>네째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94"/>
              </a:defRPr>
            </a:lvl1pPr>
          </a:lstStyle>
          <a:p>
            <a:endParaRPr lang="en-US" altLang="ko-KR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94"/>
              </a:defRPr>
            </a:lvl1pPr>
          </a:lstStyle>
          <a:p>
            <a:fld id="{DCD18FFC-9D62-4BFF-A3AE-DA9693E60FA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52566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347226-C5A8-411F-999A-5F981C247DF2}" type="slidenum">
              <a:rPr lang="en-US" altLang="ko-KR"/>
              <a:pPr/>
              <a:t>1</a:t>
            </a:fld>
            <a:endParaRPr lang="en-US" altLang="ko-KR"/>
          </a:p>
        </p:txBody>
      </p:sp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326B6F-3970-442F-81B5-AAB08A487181}" type="slidenum">
              <a:rPr lang="en-US" altLang="ko-KR"/>
              <a:pPr/>
              <a:t>2</a:t>
            </a:fld>
            <a:endParaRPr lang="en-US" altLang="ko-KR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905000"/>
            <a:ext cx="7343775" cy="504825"/>
          </a:xfrm>
        </p:spPr>
        <p:txBody>
          <a:bodyPr/>
          <a:lstStyle>
            <a:lvl1pPr algn="ctr">
              <a:defRPr sz="3500">
                <a:solidFill>
                  <a:srgbClr val="FFFF99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ko-KR" noProof="0" smtClean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85188" y="6553200"/>
            <a:ext cx="658812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A905B49-60F3-4EBC-AAB3-8AB9695DC624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683250"/>
            <a:ext cx="6400800" cy="40957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rgbClr val="006666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ko-KR" noProof="0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32138" y="6092825"/>
            <a:ext cx="2895600" cy="358775"/>
          </a:xfrm>
        </p:spPr>
        <p:txBody>
          <a:bodyPr/>
          <a:lstStyle>
            <a:lvl1pPr algn="ctr">
              <a:defRPr>
                <a:solidFill>
                  <a:srgbClr val="000066"/>
                </a:solidFill>
              </a:defRPr>
            </a:lvl1pPr>
          </a:lstStyle>
          <a:p>
            <a:r>
              <a:rPr lang="en-US" altLang="ko-KR"/>
              <a:t>www.1ppt.com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74B732-F0F1-4993-A15A-A9F78D069B8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9039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9088" y="374650"/>
            <a:ext cx="20193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374650"/>
            <a:ext cx="590550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8F6C1A-4878-4849-BDA3-D5738E8A374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6796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374650"/>
            <a:ext cx="7970837" cy="692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11188" y="1600200"/>
            <a:ext cx="8077200" cy="4495800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6781800" y="0"/>
            <a:ext cx="20574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284663" y="6448425"/>
            <a:ext cx="765175" cy="333375"/>
          </a:xfrm>
        </p:spPr>
        <p:txBody>
          <a:bodyPr/>
          <a:lstStyle>
            <a:lvl1pPr>
              <a:defRPr/>
            </a:lvl1pPr>
          </a:lstStyle>
          <a:p>
            <a:fld id="{2DDFB5A1-3957-4127-8E09-5C1DA05BEAA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5516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0E72C1-7AC0-43EE-A11B-9FF8338494D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3495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12D71B-9E48-490A-AFF0-C3D967841F5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40703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5988" y="16002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A632A3-5004-4BEC-A107-E8B4002842EB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87831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FC5CC3-32C5-42A7-A231-0C37D2623B2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64214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6C0480-7A11-43ED-9C37-09F7AD70FCB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03358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D9BC62-14D3-423D-B242-E1245395D63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6268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80DBCE-D161-44E5-8D09-02F6FA8A367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9145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1CECCD-2BAD-4596-B878-AA74730A5AC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5941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11188" y="374650"/>
            <a:ext cx="7970837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781800" y="0"/>
            <a:ext cx="2057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ko-KR"/>
              <a:t>www.1ppt.com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84663" y="6448425"/>
            <a:ext cx="7651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006666"/>
                </a:solidFill>
                <a:latin typeface="+mn-lt"/>
              </a:defRPr>
            </a:lvl1pPr>
          </a:lstStyle>
          <a:p>
            <a:fld id="{71AF8502-A48A-4FA9-89D3-DB357DB2C6C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hf sldNum="0" hdr="0" dt="0"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itchFamily="34" charset="0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8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4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4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/>
              <a:t>www.1ppt.com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b="1"/>
              <a:t>Logo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ctrTitle"/>
          </p:nvPr>
        </p:nvSpPr>
        <p:spPr bwMode="black"/>
        <p:txBody>
          <a:bodyPr/>
          <a:lstStyle/>
          <a:p>
            <a:r>
              <a:rPr lang="en-US" altLang="ko-KR" b="1"/>
              <a:t>PowerPoint Template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/>
              <a:t>www.1ppt.com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en-US" altLang="ko-KR"/>
              <a:t>Related Documents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Competitors </a:t>
            </a:r>
          </a:p>
          <a:p>
            <a:pPr lvl="1"/>
            <a:r>
              <a:rPr lang="en-US" altLang="ko-KR"/>
              <a:t> You may want to allocate one</a:t>
            </a:r>
            <a:br>
              <a:rPr lang="en-US" altLang="ko-KR"/>
            </a:br>
            <a:r>
              <a:rPr lang="en-US" altLang="ko-KR"/>
              <a:t> slide per competitor</a:t>
            </a:r>
          </a:p>
          <a:p>
            <a:r>
              <a:rPr lang="en-US" altLang="ko-KR"/>
              <a:t>Strengths </a:t>
            </a:r>
          </a:p>
          <a:p>
            <a:pPr lvl="1"/>
            <a:r>
              <a:rPr lang="en-US" altLang="ko-KR"/>
              <a:t> Your strengths relative to</a:t>
            </a:r>
            <a:br>
              <a:rPr lang="en-US" altLang="ko-KR"/>
            </a:br>
            <a:r>
              <a:rPr lang="en-US" altLang="ko-KR"/>
              <a:t> competitors</a:t>
            </a:r>
          </a:p>
          <a:p>
            <a:r>
              <a:rPr lang="en-US" altLang="ko-KR"/>
              <a:t>Weaknesses</a:t>
            </a:r>
          </a:p>
          <a:p>
            <a:pPr lvl="1"/>
            <a:r>
              <a:rPr lang="en-US" altLang="ko-KR"/>
              <a:t> Your weaknesses relative to</a:t>
            </a:r>
            <a:br>
              <a:rPr lang="en-US" altLang="ko-KR"/>
            </a:br>
            <a:r>
              <a:rPr lang="en-US" altLang="ko-KR"/>
              <a:t> competitor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/>
              <a:t>www.1ppt.com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en-US" altLang="ko-KR"/>
              <a:t>Chart Documents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>
            <p:ph idx="1"/>
          </p:nvPr>
        </p:nvGraphicFramePr>
        <p:xfrm>
          <a:off x="2016125" y="1673225"/>
          <a:ext cx="5573713" cy="434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차트" r:id="rId4" imgW="4820145" imgH="3953294" progId="MSGraph.Chart.8">
                  <p:embed followColorScheme="full"/>
                </p:oleObj>
              </mc:Choice>
              <mc:Fallback>
                <p:oleObj name="차트" r:id="rId4" imgW="4820145" imgH="3953294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1673225"/>
                        <a:ext cx="5573713" cy="434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电脑公司专用PPT模板">
  <a:themeElements>
    <a:clrScheme name="">
      <a:dk1>
        <a:srgbClr val="FF9999"/>
      </a:dk1>
      <a:lt1>
        <a:srgbClr val="FFFFFF"/>
      </a:lt1>
      <a:dk2>
        <a:srgbClr val="003366"/>
      </a:dk2>
      <a:lt2>
        <a:srgbClr val="DDDDDD"/>
      </a:lt2>
      <a:accent1>
        <a:srgbClr val="006699"/>
      </a:accent1>
      <a:accent2>
        <a:srgbClr val="C78DD7"/>
      </a:accent2>
      <a:accent3>
        <a:srgbClr val="FFFFFF"/>
      </a:accent3>
      <a:accent4>
        <a:srgbClr val="DA8282"/>
      </a:accent4>
      <a:accent5>
        <a:srgbClr val="AAB8CA"/>
      </a:accent5>
      <a:accent6>
        <a:srgbClr val="B47FC3"/>
      </a:accent6>
      <a:hlink>
        <a:srgbClr val="3197BB"/>
      </a:hlink>
      <a:folHlink>
        <a:srgbClr val="878FA5"/>
      </a:folHlink>
    </a:clrScheme>
    <a:fontScheme name="TGp001_glo_lbl_flash.pot">
      <a:majorFont>
        <a:latin typeface="Verdana"/>
        <a:ea typeface="굴림"/>
        <a:cs typeface=""/>
      </a:majorFont>
      <a:minorFont>
        <a:latin typeface="Verdana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charset="-127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charset="-127"/>
            <a:ea typeface="굴림" charset="-127"/>
          </a:defRPr>
        </a:defPPr>
      </a:lstStyle>
    </a:lnDef>
  </a:objectDefaults>
  <a:extraClrSchemeLst>
    <a:extraClrScheme>
      <a:clrScheme name="TGp001_glo_lbl_flash.pot 1">
        <a:dk1>
          <a:srgbClr val="000000"/>
        </a:dk1>
        <a:lt1>
          <a:srgbClr val="FFFFFF"/>
        </a:lt1>
        <a:dk2>
          <a:srgbClr val="000000"/>
        </a:dk2>
        <a:lt2>
          <a:srgbClr val="D6E1E2"/>
        </a:lt2>
        <a:accent1>
          <a:srgbClr val="003399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Gp001_glo_lbl_flash.pot 2">
        <a:dk1>
          <a:srgbClr val="666699"/>
        </a:dk1>
        <a:lt1>
          <a:srgbClr val="FFFFFF"/>
        </a:lt1>
        <a:dk2>
          <a:srgbClr val="003366"/>
        </a:dk2>
        <a:lt2>
          <a:srgbClr val="DDDDDD"/>
        </a:lt2>
        <a:accent1>
          <a:srgbClr val="006699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AAB8CA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Gp001_glo_lbl_flash.pot 3">
        <a:dk1>
          <a:srgbClr val="000000"/>
        </a:dk1>
        <a:lt1>
          <a:srgbClr val="FFFFFF"/>
        </a:lt1>
        <a:dk2>
          <a:srgbClr val="000066"/>
        </a:dk2>
        <a:lt2>
          <a:srgbClr val="DDDDDD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Gp001_glo_lbl_flash.pot 3">
    <a:dk1>
      <a:srgbClr val="000000"/>
    </a:dk1>
    <a:lt1>
      <a:srgbClr val="FFFFFF"/>
    </a:lt1>
    <a:dk2>
      <a:srgbClr val="000066"/>
    </a:dk2>
    <a:lt2>
      <a:srgbClr val="DDDDDD"/>
    </a:lt2>
    <a:accent1>
      <a:srgbClr val="0099CC"/>
    </a:accent1>
    <a:accent2>
      <a:srgbClr val="FF9900"/>
    </a:accent2>
    <a:accent3>
      <a:srgbClr val="FFFFFF"/>
    </a:accent3>
    <a:accent4>
      <a:srgbClr val="000000"/>
    </a:accent4>
    <a:accent5>
      <a:srgbClr val="AACAE2"/>
    </a:accent5>
    <a:accent6>
      <a:srgbClr val="E78A00"/>
    </a:accent6>
    <a:hlink>
      <a:srgbClr val="9999F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电脑公司专用PPT模板</Template>
  <TotalTime>53</TotalTime>
  <Words>20</Words>
  <Application>Microsoft Office PowerPoint</Application>
  <PresentationFormat>全屏显示(4:3)</PresentationFormat>
  <Paragraphs>15</Paragraphs>
  <Slides>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굴림</vt:lpstr>
      <vt:lpstr>Arial</vt:lpstr>
      <vt:lpstr>Verdana</vt:lpstr>
      <vt:lpstr>Wingdings</vt:lpstr>
      <vt:lpstr>Times New Roman</vt:lpstr>
      <vt:lpstr>电脑公司专用PPT模板</vt:lpstr>
      <vt:lpstr>Microsoft Graph 97 차트</vt:lpstr>
      <vt:lpstr>PowerPoint Template</vt:lpstr>
      <vt:lpstr>Related Documents</vt:lpstr>
      <vt:lpstr>Chart Documents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jccook</dc:creator>
  <cp:lastModifiedBy>jccook</cp:lastModifiedBy>
  <cp:revision>1</cp:revision>
  <dcterms:created xsi:type="dcterms:W3CDTF">2012-07-30T01:44:14Z</dcterms:created>
  <dcterms:modified xsi:type="dcterms:W3CDTF">2012-07-30T02:38:00Z</dcterms:modified>
</cp:coreProperties>
</file>