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76" r:id="rId2"/>
    <p:sldId id="257" r:id="rId3"/>
    <p:sldId id="264" r:id="rId4"/>
    <p:sldId id="277" r:id="rId5"/>
    <p:sldId id="284" r:id="rId6"/>
    <p:sldId id="275" r:id="rId7"/>
  </p:sldIdLst>
  <p:sldSz cx="9144000" cy="6858000" type="screen4x3"/>
  <p:notesSz cx="7102475" cy="8991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FFFFFF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2523" autoAdjust="0"/>
    <p:restoredTop sz="94660"/>
  </p:normalViewPr>
  <p:slideViewPr>
    <p:cSldViewPr>
      <p:cViewPr varScale="1">
        <p:scale>
          <a:sx n="80" d="100"/>
          <a:sy n="80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zh-CN" alt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 altLang="zh-CN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D4D39B9F-57D9-4CB6-BC3F-DBE90184A3D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43062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492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4492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D2ED7-9EA1-45EF-93E3-38E1FBD9BB89}" type="datetimeFigureOut">
              <a:rPr lang="zh-CN" altLang="en-US" smtClean="0"/>
              <a:t>2012/7/30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03338" y="674688"/>
            <a:ext cx="4495800" cy="3371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270375"/>
            <a:ext cx="5683250" cy="4046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540750"/>
            <a:ext cx="3078163" cy="4492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2725" y="8540750"/>
            <a:ext cx="3078163" cy="4492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E52CF-DEC0-427A-92E1-271F00188B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072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81000" y="6400800"/>
            <a:ext cx="2133600" cy="244475"/>
          </a:xfr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5638800" y="6400800"/>
            <a:ext cx="3135313" cy="244475"/>
          </a:xfrm>
        </p:spPr>
        <p:txBody>
          <a:bodyPr/>
          <a:lstStyle>
            <a:lvl1pPr>
              <a:defRPr sz="1200" b="1" i="1">
                <a:solidFill>
                  <a:schemeClr val="accent1"/>
                </a:solidFill>
              </a:defRPr>
            </a:lvl1pPr>
          </a:lstStyle>
          <a:p>
            <a:r>
              <a:rPr lang="en-US" altLang="zh-CN"/>
              <a:t>www.1ppt.com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505200" y="6400800"/>
            <a:ext cx="2133600" cy="244475"/>
          </a:xfr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1C1CCE70-8C92-4D6F-BA3C-6830BA626299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228600" y="152400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i="1">
                <a:solidFill>
                  <a:schemeClr val="bg1"/>
                </a:solidFill>
                <a:ea typeface="宋体" charset="-122"/>
              </a:rPr>
              <a:t>LOGO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1066800"/>
            <a:ext cx="5943600" cy="9429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 sz="4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95600" y="1981200"/>
            <a:ext cx="5791200" cy="304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www.1ppt.com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8DFC9E8-A3D4-4117-965F-B35E6E908BB0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6547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457200"/>
            <a:ext cx="2028825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457200"/>
            <a:ext cx="5934075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www.1ppt.com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B52A50C-C010-4343-BD13-A7FCBB331A3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1087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7086600" cy="4873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676400" y="1295400"/>
            <a:ext cx="7048500" cy="5029200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6553200" y="65532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www.1ppt.com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4191000" y="6534150"/>
            <a:ext cx="838200" cy="261938"/>
          </a:xfrm>
        </p:spPr>
        <p:txBody>
          <a:bodyPr/>
          <a:lstStyle>
            <a:lvl1pPr>
              <a:defRPr/>
            </a:lvl1pPr>
          </a:lstStyle>
          <a:p>
            <a:fld id="{6D30D08A-E956-4FA5-8BFE-16829D7A7C93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>
          <a:xfrm>
            <a:off x="381000" y="6534150"/>
            <a:ext cx="1905000" cy="261938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7304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www.1ppt.com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E39CE2F-E4E6-4515-B27A-68C6ED4C1703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5330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www.1ppt.com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CB5871-5EA1-43B7-8723-B07D3E13D2F9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1893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76400" y="1295400"/>
            <a:ext cx="344805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850" y="1295400"/>
            <a:ext cx="344805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www.1ppt.com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008BA86-16E9-4122-BD38-85C9E0C4577F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246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www.1ppt.com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FF3E05-4590-4FDF-8136-94A9F3FCBB07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1147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www.1ppt.com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E67220B-7FE5-4A7E-8D76-6E7EB9AC78A4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3459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www.1ppt.com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9E599AD-D41E-43AA-A71C-1B7BF9C7DA81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9520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www.1ppt.com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556617E-E11B-4529-8805-2ED3947CFEE0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6230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www.1ppt.com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074B959-0F67-4397-954B-971CDF5C30EA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047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" name="Object 102"/>
          <p:cNvGraphicFramePr>
            <a:graphicFrameLocks noChangeAspect="1"/>
          </p:cNvGraphicFramePr>
          <p:nvPr/>
        </p:nvGraphicFramePr>
        <p:xfrm>
          <a:off x="0" y="0"/>
          <a:ext cx="18288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" name="Image" r:id="rId15" imgW="3301587" imgH="9752381" progId="Photoshop.Image.7">
                  <p:embed/>
                </p:oleObj>
              </mc:Choice>
              <mc:Fallback>
                <p:oleObj name="Image" r:id="rId15" imgW="3301587" imgH="9752381" progId="Photoshop.Image.7">
                  <p:embed/>
                  <p:pic>
                    <p:nvPicPr>
                      <p:cNvPr id="0" name="Object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8288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1676400" y="1295400"/>
            <a:ext cx="70485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6553200" y="65532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ea typeface="宋体" charset="-122"/>
              </a:defRPr>
            </a:lvl1pPr>
          </a:lstStyle>
          <a:p>
            <a:r>
              <a:rPr lang="en-US" altLang="zh-CN"/>
              <a:t>www.1ppt.com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191000" y="6534150"/>
            <a:ext cx="838200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>
                <a:ea typeface="宋体" charset="-122"/>
              </a:defRPr>
            </a:lvl1pPr>
          </a:lstStyle>
          <a:p>
            <a:fld id="{78334C18-E6B1-4279-947A-C91E0BD68073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609600" y="457200"/>
            <a:ext cx="708660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81000" y="6534150"/>
            <a:ext cx="1905000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ea typeface="宋体" charset="-122"/>
              </a:defRPr>
            </a:lvl1pPr>
          </a:lstStyle>
          <a:p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/>
              <a:t>www.1ppt.com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76538" y="1077913"/>
            <a:ext cx="5943600" cy="942975"/>
          </a:xfrm>
        </p:spPr>
        <p:txBody>
          <a:bodyPr/>
          <a:lstStyle/>
          <a:p>
            <a:r>
              <a:rPr lang="en-US" altLang="zh-CN" dirty="0">
                <a:ea typeface="宋体" charset="-122"/>
              </a:rPr>
              <a:t>PowerPoint </a:t>
            </a:r>
            <a:r>
              <a:rPr lang="en-US" altLang="zh-CN" b="1" dirty="0">
                <a:ea typeface="宋体" charset="-122"/>
              </a:rPr>
              <a:t>Template</a:t>
            </a:r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1600">
                <a:ea typeface="宋体" charset="-122"/>
              </a:rPr>
              <a:t>Add your company slogan</a:t>
            </a:r>
          </a:p>
        </p:txBody>
      </p:sp>
      <p:grpSp>
        <p:nvGrpSpPr>
          <p:cNvPr id="70667" name="Group 11"/>
          <p:cNvGrpSpPr>
            <a:grpSpLocks/>
          </p:cNvGrpSpPr>
          <p:nvPr/>
        </p:nvGrpSpPr>
        <p:grpSpPr bwMode="auto">
          <a:xfrm>
            <a:off x="3228975" y="1895475"/>
            <a:ext cx="2936875" cy="296863"/>
            <a:chOff x="2016" y="1180"/>
            <a:chExt cx="1850" cy="187"/>
          </a:xfrm>
        </p:grpSpPr>
        <p:grpSp>
          <p:nvGrpSpPr>
            <p:cNvPr id="70665" name="Group 9"/>
            <p:cNvGrpSpPr>
              <a:grpSpLocks/>
            </p:cNvGrpSpPr>
            <p:nvPr/>
          </p:nvGrpSpPr>
          <p:grpSpPr bwMode="auto">
            <a:xfrm>
              <a:off x="2016" y="1282"/>
              <a:ext cx="1850" cy="85"/>
              <a:chOff x="2016" y="1296"/>
              <a:chExt cx="1850" cy="85"/>
            </a:xfrm>
          </p:grpSpPr>
          <p:sp>
            <p:nvSpPr>
              <p:cNvPr id="70663" name="Line 7"/>
              <p:cNvSpPr>
                <a:spLocks noChangeShapeType="1"/>
              </p:cNvSpPr>
              <p:nvPr/>
            </p:nvSpPr>
            <p:spPr bwMode="gray">
              <a:xfrm>
                <a:off x="2016" y="1344"/>
                <a:ext cx="1776" cy="0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664" name="Oval 8"/>
              <p:cNvSpPr>
                <a:spLocks noChangeArrowheads="1"/>
              </p:cNvSpPr>
              <p:nvPr/>
            </p:nvSpPr>
            <p:spPr bwMode="gray">
              <a:xfrm>
                <a:off x="3792" y="1296"/>
                <a:ext cx="74" cy="85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0666" name="Line 10"/>
            <p:cNvSpPr>
              <a:spLocks noChangeShapeType="1"/>
            </p:cNvSpPr>
            <p:nvPr/>
          </p:nvSpPr>
          <p:spPr bwMode="gray">
            <a:xfrm>
              <a:off x="2016" y="1180"/>
              <a:ext cx="0" cy="144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0673" name="Group 17"/>
          <p:cNvGrpSpPr>
            <a:grpSpLocks/>
          </p:cNvGrpSpPr>
          <p:nvPr/>
        </p:nvGrpSpPr>
        <p:grpSpPr bwMode="auto">
          <a:xfrm>
            <a:off x="6019800" y="1066800"/>
            <a:ext cx="2587625" cy="290513"/>
            <a:chOff x="3696" y="672"/>
            <a:chExt cx="1630" cy="183"/>
          </a:xfrm>
        </p:grpSpPr>
        <p:sp>
          <p:nvSpPr>
            <p:cNvPr id="70670" name="Line 14"/>
            <p:cNvSpPr>
              <a:spLocks noChangeShapeType="1"/>
            </p:cNvSpPr>
            <p:nvPr/>
          </p:nvSpPr>
          <p:spPr bwMode="gray">
            <a:xfrm rot="10800000">
              <a:off x="3770" y="710"/>
              <a:ext cx="1556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71" name="Oval 15"/>
            <p:cNvSpPr>
              <a:spLocks noChangeArrowheads="1"/>
            </p:cNvSpPr>
            <p:nvPr/>
          </p:nvSpPr>
          <p:spPr bwMode="gray">
            <a:xfrm rot="10800000">
              <a:off x="3696" y="672"/>
              <a:ext cx="74" cy="85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672" name="Line 16"/>
            <p:cNvSpPr>
              <a:spLocks noChangeShapeType="1"/>
            </p:cNvSpPr>
            <p:nvPr/>
          </p:nvSpPr>
          <p:spPr bwMode="gray">
            <a:xfrm rot="10800000">
              <a:off x="5323" y="711"/>
              <a:ext cx="0" cy="144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www.1ppt.com</a:t>
            </a: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Contents</a:t>
            </a:r>
            <a:endParaRPr lang="en-US" altLang="zh-CN">
              <a:solidFill>
                <a:schemeClr val="accent1"/>
              </a:solidFill>
              <a:ea typeface="宋体" charset="-122"/>
            </a:endParaRPr>
          </a:p>
        </p:txBody>
      </p:sp>
      <p:sp>
        <p:nvSpPr>
          <p:cNvPr id="40992" name="Text Box 3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b="0">
              <a:ea typeface="宋体" charset="-122"/>
            </a:endParaRPr>
          </a:p>
        </p:txBody>
      </p:sp>
      <p:sp>
        <p:nvSpPr>
          <p:cNvPr id="40996" name="Rectangle 36"/>
          <p:cNvSpPr>
            <a:spLocks noGrp="1" noChangeArrowheads="1"/>
          </p:cNvSpPr>
          <p:nvPr>
            <p:ph type="body" idx="1"/>
          </p:nvPr>
        </p:nvSpPr>
        <p:spPr>
          <a:xfrm>
            <a:off x="706438" y="990600"/>
            <a:ext cx="6934200" cy="2286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1100" b="1" i="1">
                <a:ea typeface="宋体" charset="-122"/>
              </a:rPr>
              <a:t>You can briefly add outline of this slide page in this text box.</a:t>
            </a:r>
          </a:p>
        </p:txBody>
      </p:sp>
      <p:grpSp>
        <p:nvGrpSpPr>
          <p:cNvPr id="41134" name="Group 174"/>
          <p:cNvGrpSpPr>
            <a:grpSpLocks/>
          </p:cNvGrpSpPr>
          <p:nvPr/>
        </p:nvGrpSpPr>
        <p:grpSpPr bwMode="auto">
          <a:xfrm>
            <a:off x="2286000" y="1981200"/>
            <a:ext cx="5043488" cy="530225"/>
            <a:chOff x="1440" y="1248"/>
            <a:chExt cx="3177" cy="334"/>
          </a:xfrm>
        </p:grpSpPr>
        <p:sp>
          <p:nvSpPr>
            <p:cNvPr id="41111" name="Line 151"/>
            <p:cNvSpPr>
              <a:spLocks noChangeShapeType="1"/>
            </p:cNvSpPr>
            <p:nvPr/>
          </p:nvSpPr>
          <p:spPr bwMode="auto">
            <a:xfrm>
              <a:off x="1593" y="1534"/>
              <a:ext cx="3024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1112" name="Group 152"/>
            <p:cNvGrpSpPr>
              <a:grpSpLocks/>
            </p:cNvGrpSpPr>
            <p:nvPr/>
          </p:nvGrpSpPr>
          <p:grpSpPr bwMode="auto">
            <a:xfrm>
              <a:off x="1440" y="1467"/>
              <a:ext cx="115" cy="115"/>
              <a:chOff x="1239" y="1515"/>
              <a:chExt cx="115" cy="115"/>
            </a:xfrm>
          </p:grpSpPr>
          <p:sp>
            <p:nvSpPr>
              <p:cNvPr id="41113" name="AutoShape 153"/>
              <p:cNvSpPr>
                <a:spLocks noChangeArrowheads="1"/>
              </p:cNvSpPr>
              <p:nvPr/>
            </p:nvSpPr>
            <p:spPr bwMode="gray">
              <a:xfrm rot="2700000">
                <a:off x="1239" y="1515"/>
                <a:ext cx="115" cy="115"/>
              </a:xfrm>
              <a:prstGeom prst="rtTriangle">
                <a:avLst/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114" name="AutoShape 154"/>
              <p:cNvSpPr>
                <a:spLocks noChangeArrowheads="1"/>
              </p:cNvSpPr>
              <p:nvPr/>
            </p:nvSpPr>
            <p:spPr bwMode="gray">
              <a:xfrm rot="18900000" flipH="1">
                <a:off x="1239" y="1515"/>
                <a:ext cx="115" cy="115"/>
              </a:xfrm>
              <a:prstGeom prst="rtTriangle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1115" name="Text Box 155"/>
            <p:cNvSpPr txBox="1">
              <a:spLocks noChangeArrowheads="1"/>
            </p:cNvSpPr>
            <p:nvPr/>
          </p:nvSpPr>
          <p:spPr bwMode="auto">
            <a:xfrm>
              <a:off x="2100" y="1248"/>
              <a:ext cx="174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0">
                  <a:solidFill>
                    <a:srgbClr val="000000"/>
                  </a:solidFill>
                  <a:ea typeface="宋体" charset="-122"/>
                </a:rPr>
                <a:t>1. Click to add Title</a:t>
              </a:r>
            </a:p>
          </p:txBody>
        </p:sp>
      </p:grpSp>
      <p:grpSp>
        <p:nvGrpSpPr>
          <p:cNvPr id="41116" name="Group 156"/>
          <p:cNvGrpSpPr>
            <a:grpSpLocks/>
          </p:cNvGrpSpPr>
          <p:nvPr/>
        </p:nvGrpSpPr>
        <p:grpSpPr bwMode="auto">
          <a:xfrm>
            <a:off x="2286000" y="2895600"/>
            <a:ext cx="5043488" cy="530225"/>
            <a:chOff x="1239" y="1296"/>
            <a:chExt cx="3177" cy="334"/>
          </a:xfrm>
        </p:grpSpPr>
        <p:sp>
          <p:nvSpPr>
            <p:cNvPr id="41117" name="Line 157"/>
            <p:cNvSpPr>
              <a:spLocks noChangeShapeType="1"/>
            </p:cNvSpPr>
            <p:nvPr/>
          </p:nvSpPr>
          <p:spPr bwMode="auto">
            <a:xfrm>
              <a:off x="1392" y="1582"/>
              <a:ext cx="3024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1118" name="Group 158"/>
            <p:cNvGrpSpPr>
              <a:grpSpLocks/>
            </p:cNvGrpSpPr>
            <p:nvPr/>
          </p:nvGrpSpPr>
          <p:grpSpPr bwMode="auto">
            <a:xfrm>
              <a:off x="1239" y="1515"/>
              <a:ext cx="115" cy="115"/>
              <a:chOff x="1239" y="1515"/>
              <a:chExt cx="115" cy="115"/>
            </a:xfrm>
          </p:grpSpPr>
          <p:sp>
            <p:nvSpPr>
              <p:cNvPr id="41119" name="AutoShape 159"/>
              <p:cNvSpPr>
                <a:spLocks noChangeArrowheads="1"/>
              </p:cNvSpPr>
              <p:nvPr/>
            </p:nvSpPr>
            <p:spPr bwMode="gray">
              <a:xfrm rot="2700000">
                <a:off x="1239" y="1515"/>
                <a:ext cx="115" cy="115"/>
              </a:xfrm>
              <a:prstGeom prst="rtTriangle">
                <a:avLst/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120" name="AutoShape 160"/>
              <p:cNvSpPr>
                <a:spLocks noChangeArrowheads="1"/>
              </p:cNvSpPr>
              <p:nvPr/>
            </p:nvSpPr>
            <p:spPr bwMode="gray">
              <a:xfrm rot="18900000" flipH="1">
                <a:off x="1239" y="1515"/>
                <a:ext cx="115" cy="115"/>
              </a:xfrm>
              <a:prstGeom prst="rtTriangle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1121" name="Text Box 161"/>
            <p:cNvSpPr txBox="1">
              <a:spLocks noChangeArrowheads="1"/>
            </p:cNvSpPr>
            <p:nvPr/>
          </p:nvSpPr>
          <p:spPr bwMode="auto">
            <a:xfrm>
              <a:off x="1899" y="1296"/>
              <a:ext cx="174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0">
                  <a:solidFill>
                    <a:srgbClr val="000000"/>
                  </a:solidFill>
                  <a:ea typeface="宋体" charset="-122"/>
                </a:rPr>
                <a:t>2. Click to add Title</a:t>
              </a:r>
            </a:p>
          </p:txBody>
        </p:sp>
      </p:grpSp>
      <p:grpSp>
        <p:nvGrpSpPr>
          <p:cNvPr id="41122" name="Group 162"/>
          <p:cNvGrpSpPr>
            <a:grpSpLocks/>
          </p:cNvGrpSpPr>
          <p:nvPr/>
        </p:nvGrpSpPr>
        <p:grpSpPr bwMode="auto">
          <a:xfrm>
            <a:off x="2286000" y="3813175"/>
            <a:ext cx="5043488" cy="530225"/>
            <a:chOff x="1239" y="1296"/>
            <a:chExt cx="3177" cy="334"/>
          </a:xfrm>
        </p:grpSpPr>
        <p:sp>
          <p:nvSpPr>
            <p:cNvPr id="41123" name="Line 163"/>
            <p:cNvSpPr>
              <a:spLocks noChangeShapeType="1"/>
            </p:cNvSpPr>
            <p:nvPr/>
          </p:nvSpPr>
          <p:spPr bwMode="auto">
            <a:xfrm>
              <a:off x="1392" y="1582"/>
              <a:ext cx="3024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1124" name="Group 164"/>
            <p:cNvGrpSpPr>
              <a:grpSpLocks/>
            </p:cNvGrpSpPr>
            <p:nvPr/>
          </p:nvGrpSpPr>
          <p:grpSpPr bwMode="auto">
            <a:xfrm>
              <a:off x="1239" y="1515"/>
              <a:ext cx="115" cy="115"/>
              <a:chOff x="1239" y="1515"/>
              <a:chExt cx="115" cy="115"/>
            </a:xfrm>
          </p:grpSpPr>
          <p:sp>
            <p:nvSpPr>
              <p:cNvPr id="41125" name="AutoShape 165"/>
              <p:cNvSpPr>
                <a:spLocks noChangeArrowheads="1"/>
              </p:cNvSpPr>
              <p:nvPr/>
            </p:nvSpPr>
            <p:spPr bwMode="gray">
              <a:xfrm rot="2700000">
                <a:off x="1239" y="1515"/>
                <a:ext cx="115" cy="115"/>
              </a:xfrm>
              <a:prstGeom prst="rtTriangle">
                <a:avLst/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126" name="AutoShape 166"/>
              <p:cNvSpPr>
                <a:spLocks noChangeArrowheads="1"/>
              </p:cNvSpPr>
              <p:nvPr/>
            </p:nvSpPr>
            <p:spPr bwMode="gray">
              <a:xfrm rot="18900000" flipH="1">
                <a:off x="1239" y="1515"/>
                <a:ext cx="115" cy="115"/>
              </a:xfrm>
              <a:prstGeom prst="rtTriangle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1127" name="Text Box 167"/>
            <p:cNvSpPr txBox="1">
              <a:spLocks noChangeArrowheads="1"/>
            </p:cNvSpPr>
            <p:nvPr/>
          </p:nvSpPr>
          <p:spPr bwMode="auto">
            <a:xfrm>
              <a:off x="1899" y="1296"/>
              <a:ext cx="174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0">
                  <a:solidFill>
                    <a:srgbClr val="000000"/>
                  </a:solidFill>
                  <a:ea typeface="宋体" charset="-122"/>
                </a:rPr>
                <a:t>3. Click to add Title</a:t>
              </a:r>
            </a:p>
          </p:txBody>
        </p:sp>
      </p:grpSp>
      <p:grpSp>
        <p:nvGrpSpPr>
          <p:cNvPr id="41128" name="Group 168"/>
          <p:cNvGrpSpPr>
            <a:grpSpLocks/>
          </p:cNvGrpSpPr>
          <p:nvPr/>
        </p:nvGrpSpPr>
        <p:grpSpPr bwMode="auto">
          <a:xfrm>
            <a:off x="2286000" y="4724400"/>
            <a:ext cx="5043488" cy="530225"/>
            <a:chOff x="1239" y="1296"/>
            <a:chExt cx="3177" cy="334"/>
          </a:xfrm>
        </p:grpSpPr>
        <p:sp>
          <p:nvSpPr>
            <p:cNvPr id="41129" name="Line 169"/>
            <p:cNvSpPr>
              <a:spLocks noChangeShapeType="1"/>
            </p:cNvSpPr>
            <p:nvPr/>
          </p:nvSpPr>
          <p:spPr bwMode="auto">
            <a:xfrm>
              <a:off x="1392" y="1582"/>
              <a:ext cx="3024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1130" name="Group 170"/>
            <p:cNvGrpSpPr>
              <a:grpSpLocks/>
            </p:cNvGrpSpPr>
            <p:nvPr/>
          </p:nvGrpSpPr>
          <p:grpSpPr bwMode="auto">
            <a:xfrm>
              <a:off x="1239" y="1515"/>
              <a:ext cx="115" cy="115"/>
              <a:chOff x="1239" y="1515"/>
              <a:chExt cx="115" cy="115"/>
            </a:xfrm>
          </p:grpSpPr>
          <p:sp>
            <p:nvSpPr>
              <p:cNvPr id="41131" name="AutoShape 171"/>
              <p:cNvSpPr>
                <a:spLocks noChangeArrowheads="1"/>
              </p:cNvSpPr>
              <p:nvPr/>
            </p:nvSpPr>
            <p:spPr bwMode="gray">
              <a:xfrm rot="2700000">
                <a:off x="1239" y="1515"/>
                <a:ext cx="115" cy="115"/>
              </a:xfrm>
              <a:prstGeom prst="rtTriangle">
                <a:avLst/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132" name="AutoShape 172"/>
              <p:cNvSpPr>
                <a:spLocks noChangeArrowheads="1"/>
              </p:cNvSpPr>
              <p:nvPr/>
            </p:nvSpPr>
            <p:spPr bwMode="gray">
              <a:xfrm rot="18900000" flipH="1">
                <a:off x="1239" y="1515"/>
                <a:ext cx="115" cy="115"/>
              </a:xfrm>
              <a:prstGeom prst="rtTriangle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1133" name="Text Box 173"/>
            <p:cNvSpPr txBox="1">
              <a:spLocks noChangeArrowheads="1"/>
            </p:cNvSpPr>
            <p:nvPr/>
          </p:nvSpPr>
          <p:spPr bwMode="auto">
            <a:xfrm>
              <a:off x="1899" y="1296"/>
              <a:ext cx="174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0">
                  <a:solidFill>
                    <a:srgbClr val="000000"/>
                  </a:solidFill>
                  <a:ea typeface="宋体" charset="-122"/>
                </a:rPr>
                <a:t>4. Click to add Title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www.1ppt.com</a:t>
            </a:r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  <a:endParaRPr lang="en-US" altLang="zh-CN" sz="2000">
              <a:ea typeface="宋体" charset="-122"/>
            </a:endParaRPr>
          </a:p>
        </p:txBody>
      </p:sp>
      <p:sp>
        <p:nvSpPr>
          <p:cNvPr id="48138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706438" y="990600"/>
            <a:ext cx="6934200" cy="2286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1000" b="1" i="1">
                <a:ea typeface="宋体" charset="-122"/>
              </a:rPr>
              <a:t>You can briefly add outline of this slide page in this text box.</a:t>
            </a:r>
          </a:p>
        </p:txBody>
      </p:sp>
      <p:grpSp>
        <p:nvGrpSpPr>
          <p:cNvPr id="48139" name="Group 11"/>
          <p:cNvGrpSpPr>
            <a:grpSpLocks/>
          </p:cNvGrpSpPr>
          <p:nvPr/>
        </p:nvGrpSpPr>
        <p:grpSpPr bwMode="auto">
          <a:xfrm>
            <a:off x="1905000" y="1746250"/>
            <a:ext cx="5867400" cy="1301750"/>
            <a:chOff x="912" y="1008"/>
            <a:chExt cx="3984" cy="912"/>
          </a:xfrm>
        </p:grpSpPr>
        <p:sp>
          <p:nvSpPr>
            <p:cNvPr id="48140" name="AutoShape 12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8141" name="Group 13"/>
            <p:cNvGrpSpPr>
              <a:grpSpLocks/>
            </p:cNvGrpSpPr>
            <p:nvPr/>
          </p:nvGrpSpPr>
          <p:grpSpPr bwMode="auto">
            <a:xfrm>
              <a:off x="999" y="1092"/>
              <a:ext cx="768" cy="746"/>
              <a:chOff x="999" y="1092"/>
              <a:chExt cx="768" cy="746"/>
            </a:xfrm>
          </p:grpSpPr>
          <p:sp>
            <p:nvSpPr>
              <p:cNvPr id="48142" name="AutoShape 14"/>
              <p:cNvSpPr>
                <a:spLocks noChangeArrowheads="1"/>
              </p:cNvSpPr>
              <p:nvPr/>
            </p:nvSpPr>
            <p:spPr bwMode="gray">
              <a:xfrm>
                <a:off x="999" y="1092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143" name="Freeform 15"/>
              <p:cNvSpPr>
                <a:spLocks/>
              </p:cNvSpPr>
              <p:nvPr/>
            </p:nvSpPr>
            <p:spPr bwMode="gray">
              <a:xfrm>
                <a:off x="1047" y="1140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44" name="Text Box 16"/>
              <p:cNvSpPr txBox="1">
                <a:spLocks noChangeArrowheads="1"/>
              </p:cNvSpPr>
              <p:nvPr/>
            </p:nvSpPr>
            <p:spPr bwMode="gray">
              <a:xfrm>
                <a:off x="1083" y="1295"/>
                <a:ext cx="583" cy="3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 b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Title</a:t>
                </a:r>
              </a:p>
            </p:txBody>
          </p:sp>
        </p:grpSp>
        <p:sp>
          <p:nvSpPr>
            <p:cNvPr id="48145" name="Text Box 17"/>
            <p:cNvSpPr txBox="1">
              <a:spLocks noChangeArrowheads="1"/>
            </p:cNvSpPr>
            <p:nvPr/>
          </p:nvSpPr>
          <p:spPr bwMode="gray">
            <a:xfrm>
              <a:off x="1872" y="1149"/>
              <a:ext cx="2928" cy="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ThemeGallery</a:t>
              </a:r>
              <a:r>
                <a:rPr lang="en-US" altLang="zh-CN" b="0">
                  <a:solidFill>
                    <a:srgbClr val="000000"/>
                  </a:solidFill>
                  <a:ea typeface="宋体" charset="-122"/>
                </a:rPr>
                <a:t> is a Design Digital Content &amp; Contents mall developed by Guild Design Inc.</a:t>
              </a:r>
            </a:p>
          </p:txBody>
        </p:sp>
      </p:grpSp>
      <p:grpSp>
        <p:nvGrpSpPr>
          <p:cNvPr id="48146" name="Group 18"/>
          <p:cNvGrpSpPr>
            <a:grpSpLocks/>
          </p:cNvGrpSpPr>
          <p:nvPr/>
        </p:nvGrpSpPr>
        <p:grpSpPr bwMode="auto">
          <a:xfrm>
            <a:off x="1905000" y="3276600"/>
            <a:ext cx="5867400" cy="1301750"/>
            <a:chOff x="912" y="2016"/>
            <a:chExt cx="3984" cy="912"/>
          </a:xfrm>
        </p:grpSpPr>
        <p:sp>
          <p:nvSpPr>
            <p:cNvPr id="48147" name="AutoShape 19"/>
            <p:cNvSpPr>
              <a:spLocks noChangeArrowheads="1"/>
            </p:cNvSpPr>
            <p:nvPr/>
          </p:nvSpPr>
          <p:spPr bwMode="gray">
            <a:xfrm>
              <a:off x="912" y="201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8148" name="Group 20"/>
            <p:cNvGrpSpPr>
              <a:grpSpLocks/>
            </p:cNvGrpSpPr>
            <p:nvPr/>
          </p:nvGrpSpPr>
          <p:grpSpPr bwMode="auto">
            <a:xfrm>
              <a:off x="999" y="2100"/>
              <a:ext cx="768" cy="746"/>
              <a:chOff x="999" y="2100"/>
              <a:chExt cx="768" cy="746"/>
            </a:xfrm>
          </p:grpSpPr>
          <p:sp>
            <p:nvSpPr>
              <p:cNvPr id="48149" name="AutoShape 21"/>
              <p:cNvSpPr>
                <a:spLocks noChangeArrowheads="1"/>
              </p:cNvSpPr>
              <p:nvPr/>
            </p:nvSpPr>
            <p:spPr bwMode="gray">
              <a:xfrm>
                <a:off x="999" y="210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150" name="Freeform 22"/>
              <p:cNvSpPr>
                <a:spLocks/>
              </p:cNvSpPr>
              <p:nvPr/>
            </p:nvSpPr>
            <p:spPr bwMode="gray">
              <a:xfrm>
                <a:off x="1047" y="2148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51" name="Text Box 23"/>
              <p:cNvSpPr txBox="1">
                <a:spLocks noChangeArrowheads="1"/>
              </p:cNvSpPr>
              <p:nvPr/>
            </p:nvSpPr>
            <p:spPr bwMode="gray">
              <a:xfrm>
                <a:off x="1083" y="2304"/>
                <a:ext cx="583" cy="3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 b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Title</a:t>
                </a:r>
              </a:p>
            </p:txBody>
          </p:sp>
        </p:grpSp>
        <p:sp>
          <p:nvSpPr>
            <p:cNvPr id="48152" name="Text Box 24"/>
            <p:cNvSpPr txBox="1">
              <a:spLocks noChangeArrowheads="1"/>
            </p:cNvSpPr>
            <p:nvPr/>
          </p:nvSpPr>
          <p:spPr bwMode="gray">
            <a:xfrm>
              <a:off x="1872" y="2141"/>
              <a:ext cx="2928" cy="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ThemeGallery</a:t>
              </a:r>
              <a:r>
                <a:rPr lang="en-US" altLang="zh-CN" b="0">
                  <a:solidFill>
                    <a:srgbClr val="000000"/>
                  </a:solidFill>
                  <a:ea typeface="宋体" charset="-122"/>
                </a:rPr>
                <a:t> is a Design Digital Content &amp; Contents mall developed by Guild Design Inc.</a:t>
              </a:r>
            </a:p>
          </p:txBody>
        </p:sp>
      </p:grpSp>
      <p:grpSp>
        <p:nvGrpSpPr>
          <p:cNvPr id="48153" name="Group 25"/>
          <p:cNvGrpSpPr>
            <a:grpSpLocks/>
          </p:cNvGrpSpPr>
          <p:nvPr/>
        </p:nvGrpSpPr>
        <p:grpSpPr bwMode="auto">
          <a:xfrm>
            <a:off x="1905000" y="4816475"/>
            <a:ext cx="5867400" cy="1301750"/>
            <a:chOff x="912" y="3036"/>
            <a:chExt cx="3984" cy="912"/>
          </a:xfrm>
        </p:grpSpPr>
        <p:sp>
          <p:nvSpPr>
            <p:cNvPr id="48154" name="AutoShape 26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8155" name="Group 27"/>
            <p:cNvGrpSpPr>
              <a:grpSpLocks/>
            </p:cNvGrpSpPr>
            <p:nvPr/>
          </p:nvGrpSpPr>
          <p:grpSpPr bwMode="auto">
            <a:xfrm>
              <a:off x="999" y="3120"/>
              <a:ext cx="768" cy="746"/>
              <a:chOff x="999" y="3120"/>
              <a:chExt cx="768" cy="746"/>
            </a:xfrm>
          </p:grpSpPr>
          <p:sp>
            <p:nvSpPr>
              <p:cNvPr id="48156" name="AutoShape 28"/>
              <p:cNvSpPr>
                <a:spLocks noChangeArrowheads="1"/>
              </p:cNvSpPr>
              <p:nvPr/>
            </p:nvSpPr>
            <p:spPr bwMode="gray">
              <a:xfrm>
                <a:off x="999" y="312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folHlink">
                      <a:gamma/>
                      <a:tint val="63529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157" name="Freeform 29"/>
              <p:cNvSpPr>
                <a:spLocks/>
              </p:cNvSpPr>
              <p:nvPr/>
            </p:nvSpPr>
            <p:spPr bwMode="gray">
              <a:xfrm>
                <a:off x="1047" y="3168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58" name="Text Box 30"/>
              <p:cNvSpPr txBox="1">
                <a:spLocks noChangeArrowheads="1"/>
              </p:cNvSpPr>
              <p:nvPr/>
            </p:nvSpPr>
            <p:spPr bwMode="gray">
              <a:xfrm>
                <a:off x="1083" y="3324"/>
                <a:ext cx="583" cy="3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 b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Title</a:t>
                </a:r>
              </a:p>
            </p:txBody>
          </p:sp>
        </p:grpSp>
        <p:sp>
          <p:nvSpPr>
            <p:cNvPr id="48159" name="Text Box 31"/>
            <p:cNvSpPr txBox="1">
              <a:spLocks noChangeArrowheads="1"/>
            </p:cNvSpPr>
            <p:nvPr/>
          </p:nvSpPr>
          <p:spPr bwMode="gray">
            <a:xfrm>
              <a:off x="1872" y="3161"/>
              <a:ext cx="2928" cy="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ThemeGallery</a:t>
              </a:r>
              <a:r>
                <a:rPr lang="en-US" altLang="zh-CN" b="0">
                  <a:solidFill>
                    <a:srgbClr val="000000"/>
                  </a:solidFill>
                  <a:ea typeface="宋体" charset="-122"/>
                </a:rPr>
                <a:t>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www.1ppt.com</a:t>
            </a:r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  <a:endParaRPr lang="en-US" altLang="zh-CN" sz="2000">
              <a:ea typeface="宋体" charset="-122"/>
            </a:endParaRPr>
          </a:p>
        </p:txBody>
      </p:sp>
      <p:grpSp>
        <p:nvGrpSpPr>
          <p:cNvPr id="77884" name="Group 60"/>
          <p:cNvGrpSpPr>
            <a:grpSpLocks/>
          </p:cNvGrpSpPr>
          <p:nvPr/>
        </p:nvGrpSpPr>
        <p:grpSpPr bwMode="auto">
          <a:xfrm>
            <a:off x="1752600" y="1619250"/>
            <a:ext cx="7086600" cy="4476750"/>
            <a:chOff x="1104" y="1020"/>
            <a:chExt cx="4464" cy="2820"/>
          </a:xfrm>
        </p:grpSpPr>
        <p:sp>
          <p:nvSpPr>
            <p:cNvPr id="77827" name="Freeform 3"/>
            <p:cNvSpPr>
              <a:spLocks noEditPoints="1"/>
            </p:cNvSpPr>
            <p:nvPr/>
          </p:nvSpPr>
          <p:spPr bwMode="gray">
            <a:xfrm>
              <a:off x="1104" y="1296"/>
              <a:ext cx="3744" cy="2544"/>
            </a:xfrm>
            <a:custGeom>
              <a:avLst/>
              <a:gdLst>
                <a:gd name="T0" fmla="*/ 1092 w 2820"/>
                <a:gd name="T1" fmla="*/ 50 h 2912"/>
                <a:gd name="T2" fmla="*/ 822 w 2820"/>
                <a:gd name="T3" fmla="*/ 168 h 2912"/>
                <a:gd name="T4" fmla="*/ 594 w 2820"/>
                <a:gd name="T5" fmla="*/ 300 h 2912"/>
                <a:gd name="T6" fmla="*/ 406 w 2820"/>
                <a:gd name="T7" fmla="*/ 446 h 2912"/>
                <a:gd name="T8" fmla="*/ 254 w 2820"/>
                <a:gd name="T9" fmla="*/ 604 h 2912"/>
                <a:gd name="T10" fmla="*/ 140 w 2820"/>
                <a:gd name="T11" fmla="*/ 772 h 2912"/>
                <a:gd name="T12" fmla="*/ 60 w 2820"/>
                <a:gd name="T13" fmla="*/ 944 h 2912"/>
                <a:gd name="T14" fmla="*/ 14 w 2820"/>
                <a:gd name="T15" fmla="*/ 1122 h 2912"/>
                <a:gd name="T16" fmla="*/ 0 w 2820"/>
                <a:gd name="T17" fmla="*/ 1300 h 2912"/>
                <a:gd name="T18" fmla="*/ 18 w 2820"/>
                <a:gd name="T19" fmla="*/ 1476 h 2912"/>
                <a:gd name="T20" fmla="*/ 64 w 2820"/>
                <a:gd name="T21" fmla="*/ 1650 h 2912"/>
                <a:gd name="T22" fmla="*/ 138 w 2820"/>
                <a:gd name="T23" fmla="*/ 1818 h 2912"/>
                <a:gd name="T24" fmla="*/ 238 w 2820"/>
                <a:gd name="T25" fmla="*/ 1978 h 2912"/>
                <a:gd name="T26" fmla="*/ 364 w 2820"/>
                <a:gd name="T27" fmla="*/ 2126 h 2912"/>
                <a:gd name="T28" fmla="*/ 512 w 2820"/>
                <a:gd name="T29" fmla="*/ 2262 h 2912"/>
                <a:gd name="T30" fmla="*/ 684 w 2820"/>
                <a:gd name="T31" fmla="*/ 2382 h 2912"/>
                <a:gd name="T32" fmla="*/ 874 w 2820"/>
                <a:gd name="T33" fmla="*/ 2484 h 2912"/>
                <a:gd name="T34" fmla="*/ 1086 w 2820"/>
                <a:gd name="T35" fmla="*/ 2564 h 2912"/>
                <a:gd name="T36" fmla="*/ 1314 w 2820"/>
                <a:gd name="T37" fmla="*/ 2622 h 2912"/>
                <a:gd name="T38" fmla="*/ 1558 w 2820"/>
                <a:gd name="T39" fmla="*/ 2654 h 2912"/>
                <a:gd name="T40" fmla="*/ 1818 w 2820"/>
                <a:gd name="T41" fmla="*/ 2658 h 2912"/>
                <a:gd name="T42" fmla="*/ 2090 w 2820"/>
                <a:gd name="T43" fmla="*/ 2632 h 2912"/>
                <a:gd name="T44" fmla="*/ 2374 w 2820"/>
                <a:gd name="T45" fmla="*/ 2574 h 2912"/>
                <a:gd name="T46" fmla="*/ 2544 w 2820"/>
                <a:gd name="T47" fmla="*/ 2912 h 2912"/>
                <a:gd name="T48" fmla="*/ 1868 w 2820"/>
                <a:gd name="T49" fmla="*/ 1552 h 2912"/>
                <a:gd name="T50" fmla="*/ 1956 w 2820"/>
                <a:gd name="T51" fmla="*/ 1914 h 2912"/>
                <a:gd name="T52" fmla="*/ 1788 w 2820"/>
                <a:gd name="T53" fmla="*/ 1936 h 2912"/>
                <a:gd name="T54" fmla="*/ 1616 w 2820"/>
                <a:gd name="T55" fmla="*/ 1934 h 2912"/>
                <a:gd name="T56" fmla="*/ 1442 w 2820"/>
                <a:gd name="T57" fmla="*/ 1912 h 2912"/>
                <a:gd name="T58" fmla="*/ 1272 w 2820"/>
                <a:gd name="T59" fmla="*/ 1872 h 2912"/>
                <a:gd name="T60" fmla="*/ 1108 w 2820"/>
                <a:gd name="T61" fmla="*/ 1812 h 2912"/>
                <a:gd name="T62" fmla="*/ 952 w 2820"/>
                <a:gd name="T63" fmla="*/ 1736 h 2912"/>
                <a:gd name="T64" fmla="*/ 810 w 2820"/>
                <a:gd name="T65" fmla="*/ 1646 h 2912"/>
                <a:gd name="T66" fmla="*/ 684 w 2820"/>
                <a:gd name="T67" fmla="*/ 1542 h 2912"/>
                <a:gd name="T68" fmla="*/ 578 w 2820"/>
                <a:gd name="T69" fmla="*/ 1428 h 2912"/>
                <a:gd name="T70" fmla="*/ 494 w 2820"/>
                <a:gd name="T71" fmla="*/ 1304 h 2912"/>
                <a:gd name="T72" fmla="*/ 438 w 2820"/>
                <a:gd name="T73" fmla="*/ 1170 h 2912"/>
                <a:gd name="T74" fmla="*/ 410 w 2820"/>
                <a:gd name="T75" fmla="*/ 1032 h 2912"/>
                <a:gd name="T76" fmla="*/ 416 w 2820"/>
                <a:gd name="T77" fmla="*/ 888 h 2912"/>
                <a:gd name="T78" fmla="*/ 460 w 2820"/>
                <a:gd name="T79" fmla="*/ 742 h 2912"/>
                <a:gd name="T80" fmla="*/ 544 w 2820"/>
                <a:gd name="T81" fmla="*/ 592 h 2912"/>
                <a:gd name="T82" fmla="*/ 670 w 2820"/>
                <a:gd name="T83" fmla="*/ 444 h 2912"/>
                <a:gd name="T84" fmla="*/ 844 w 2820"/>
                <a:gd name="T85" fmla="*/ 298 h 2912"/>
                <a:gd name="T86" fmla="*/ 1070 w 2820"/>
                <a:gd name="T87" fmla="*/ 154 h 2912"/>
                <a:gd name="T88" fmla="*/ 1348 w 2820"/>
                <a:gd name="T89" fmla="*/ 16 h 2912"/>
                <a:gd name="T90" fmla="*/ 1244 w 2820"/>
                <a:gd name="T91" fmla="*/ 0 h 2912"/>
                <a:gd name="T92" fmla="*/ 2820 w 2820"/>
                <a:gd name="T93" fmla="*/ 1934 h 2912"/>
                <a:gd name="T94" fmla="*/ 2820 w 2820"/>
                <a:gd name="T95" fmla="*/ 1934 h 2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20" h="2912">
                  <a:moveTo>
                    <a:pt x="1244" y="0"/>
                  </a:moveTo>
                  <a:lnTo>
                    <a:pt x="1092" y="50"/>
                  </a:lnTo>
                  <a:lnTo>
                    <a:pt x="952" y="106"/>
                  </a:lnTo>
                  <a:lnTo>
                    <a:pt x="822" y="168"/>
                  </a:lnTo>
                  <a:lnTo>
                    <a:pt x="704" y="232"/>
                  </a:lnTo>
                  <a:lnTo>
                    <a:pt x="594" y="300"/>
                  </a:lnTo>
                  <a:lnTo>
                    <a:pt x="494" y="372"/>
                  </a:lnTo>
                  <a:lnTo>
                    <a:pt x="406" y="446"/>
                  </a:lnTo>
                  <a:lnTo>
                    <a:pt x="324" y="524"/>
                  </a:lnTo>
                  <a:lnTo>
                    <a:pt x="254" y="604"/>
                  </a:lnTo>
                  <a:lnTo>
                    <a:pt x="192" y="686"/>
                  </a:lnTo>
                  <a:lnTo>
                    <a:pt x="140" y="772"/>
                  </a:lnTo>
                  <a:lnTo>
                    <a:pt x="96" y="856"/>
                  </a:lnTo>
                  <a:lnTo>
                    <a:pt x="60" y="944"/>
                  </a:lnTo>
                  <a:lnTo>
                    <a:pt x="32" y="1032"/>
                  </a:lnTo>
                  <a:lnTo>
                    <a:pt x="14" y="1122"/>
                  </a:lnTo>
                  <a:lnTo>
                    <a:pt x="2" y="1210"/>
                  </a:lnTo>
                  <a:lnTo>
                    <a:pt x="0" y="1300"/>
                  </a:lnTo>
                  <a:lnTo>
                    <a:pt x="4" y="1388"/>
                  </a:lnTo>
                  <a:lnTo>
                    <a:pt x="18" y="1476"/>
                  </a:lnTo>
                  <a:lnTo>
                    <a:pt x="36" y="1564"/>
                  </a:lnTo>
                  <a:lnTo>
                    <a:pt x="64" y="1650"/>
                  </a:lnTo>
                  <a:lnTo>
                    <a:pt x="96" y="1736"/>
                  </a:lnTo>
                  <a:lnTo>
                    <a:pt x="138" y="1818"/>
                  </a:lnTo>
                  <a:lnTo>
                    <a:pt x="184" y="1900"/>
                  </a:lnTo>
                  <a:lnTo>
                    <a:pt x="238" y="1978"/>
                  </a:lnTo>
                  <a:lnTo>
                    <a:pt x="298" y="2054"/>
                  </a:lnTo>
                  <a:lnTo>
                    <a:pt x="364" y="2126"/>
                  </a:lnTo>
                  <a:lnTo>
                    <a:pt x="434" y="2196"/>
                  </a:lnTo>
                  <a:lnTo>
                    <a:pt x="512" y="2262"/>
                  </a:lnTo>
                  <a:lnTo>
                    <a:pt x="596" y="2324"/>
                  </a:lnTo>
                  <a:lnTo>
                    <a:pt x="684" y="2382"/>
                  </a:lnTo>
                  <a:lnTo>
                    <a:pt x="776" y="2436"/>
                  </a:lnTo>
                  <a:lnTo>
                    <a:pt x="874" y="2484"/>
                  </a:lnTo>
                  <a:lnTo>
                    <a:pt x="978" y="2526"/>
                  </a:lnTo>
                  <a:lnTo>
                    <a:pt x="1086" y="2564"/>
                  </a:lnTo>
                  <a:lnTo>
                    <a:pt x="1198" y="2596"/>
                  </a:lnTo>
                  <a:lnTo>
                    <a:pt x="1314" y="2622"/>
                  </a:lnTo>
                  <a:lnTo>
                    <a:pt x="1434" y="2642"/>
                  </a:lnTo>
                  <a:lnTo>
                    <a:pt x="1558" y="2654"/>
                  </a:lnTo>
                  <a:lnTo>
                    <a:pt x="1686" y="2660"/>
                  </a:lnTo>
                  <a:lnTo>
                    <a:pt x="1818" y="2658"/>
                  </a:lnTo>
                  <a:lnTo>
                    <a:pt x="1952" y="2650"/>
                  </a:lnTo>
                  <a:lnTo>
                    <a:pt x="2090" y="2632"/>
                  </a:lnTo>
                  <a:lnTo>
                    <a:pt x="2230" y="2608"/>
                  </a:lnTo>
                  <a:lnTo>
                    <a:pt x="2374" y="2574"/>
                  </a:lnTo>
                  <a:lnTo>
                    <a:pt x="2542" y="2912"/>
                  </a:lnTo>
                  <a:lnTo>
                    <a:pt x="2544" y="2912"/>
                  </a:lnTo>
                  <a:lnTo>
                    <a:pt x="2820" y="1934"/>
                  </a:lnTo>
                  <a:lnTo>
                    <a:pt x="1868" y="1552"/>
                  </a:lnTo>
                  <a:lnTo>
                    <a:pt x="2036" y="1894"/>
                  </a:lnTo>
                  <a:lnTo>
                    <a:pt x="1956" y="1914"/>
                  </a:lnTo>
                  <a:lnTo>
                    <a:pt x="1872" y="1928"/>
                  </a:lnTo>
                  <a:lnTo>
                    <a:pt x="1788" y="1936"/>
                  </a:lnTo>
                  <a:lnTo>
                    <a:pt x="1702" y="1938"/>
                  </a:lnTo>
                  <a:lnTo>
                    <a:pt x="1616" y="1934"/>
                  </a:lnTo>
                  <a:lnTo>
                    <a:pt x="1528" y="1926"/>
                  </a:lnTo>
                  <a:lnTo>
                    <a:pt x="1442" y="1912"/>
                  </a:lnTo>
                  <a:lnTo>
                    <a:pt x="1356" y="1894"/>
                  </a:lnTo>
                  <a:lnTo>
                    <a:pt x="1272" y="1872"/>
                  </a:lnTo>
                  <a:lnTo>
                    <a:pt x="1188" y="1844"/>
                  </a:lnTo>
                  <a:lnTo>
                    <a:pt x="1108" y="1812"/>
                  </a:lnTo>
                  <a:lnTo>
                    <a:pt x="1028" y="1776"/>
                  </a:lnTo>
                  <a:lnTo>
                    <a:pt x="952" y="1736"/>
                  </a:lnTo>
                  <a:lnTo>
                    <a:pt x="880" y="1692"/>
                  </a:lnTo>
                  <a:lnTo>
                    <a:pt x="810" y="1646"/>
                  </a:lnTo>
                  <a:lnTo>
                    <a:pt x="744" y="1596"/>
                  </a:lnTo>
                  <a:lnTo>
                    <a:pt x="684" y="1542"/>
                  </a:lnTo>
                  <a:lnTo>
                    <a:pt x="628" y="1486"/>
                  </a:lnTo>
                  <a:lnTo>
                    <a:pt x="578" y="1428"/>
                  </a:lnTo>
                  <a:lnTo>
                    <a:pt x="532" y="1366"/>
                  </a:lnTo>
                  <a:lnTo>
                    <a:pt x="494" y="1304"/>
                  </a:lnTo>
                  <a:lnTo>
                    <a:pt x="462" y="1238"/>
                  </a:lnTo>
                  <a:lnTo>
                    <a:pt x="438" y="1170"/>
                  </a:lnTo>
                  <a:lnTo>
                    <a:pt x="420" y="1102"/>
                  </a:lnTo>
                  <a:lnTo>
                    <a:pt x="410" y="1032"/>
                  </a:lnTo>
                  <a:lnTo>
                    <a:pt x="410" y="960"/>
                  </a:lnTo>
                  <a:lnTo>
                    <a:pt x="416" y="888"/>
                  </a:lnTo>
                  <a:lnTo>
                    <a:pt x="434" y="816"/>
                  </a:lnTo>
                  <a:lnTo>
                    <a:pt x="460" y="742"/>
                  </a:lnTo>
                  <a:lnTo>
                    <a:pt x="496" y="668"/>
                  </a:lnTo>
                  <a:lnTo>
                    <a:pt x="544" y="592"/>
                  </a:lnTo>
                  <a:lnTo>
                    <a:pt x="602" y="518"/>
                  </a:lnTo>
                  <a:lnTo>
                    <a:pt x="670" y="444"/>
                  </a:lnTo>
                  <a:lnTo>
                    <a:pt x="752" y="370"/>
                  </a:lnTo>
                  <a:lnTo>
                    <a:pt x="844" y="298"/>
                  </a:lnTo>
                  <a:lnTo>
                    <a:pt x="950" y="226"/>
                  </a:lnTo>
                  <a:lnTo>
                    <a:pt x="1070" y="154"/>
                  </a:lnTo>
                  <a:lnTo>
                    <a:pt x="1202" y="84"/>
                  </a:lnTo>
                  <a:lnTo>
                    <a:pt x="1348" y="16"/>
                  </a:lnTo>
                  <a:lnTo>
                    <a:pt x="1244" y="0"/>
                  </a:lnTo>
                  <a:lnTo>
                    <a:pt x="1244" y="0"/>
                  </a:lnTo>
                  <a:lnTo>
                    <a:pt x="1244" y="0"/>
                  </a:lnTo>
                  <a:close/>
                  <a:moveTo>
                    <a:pt x="2820" y="1934"/>
                  </a:moveTo>
                  <a:lnTo>
                    <a:pt x="2820" y="1934"/>
                  </a:lnTo>
                  <a:lnTo>
                    <a:pt x="2820" y="193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dist="206741" dir="8249373" algn="ctr" rotWithShape="0">
                <a:srgbClr val="C1D1D3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856" name="Text Box 32"/>
            <p:cNvSpPr txBox="1">
              <a:spLocks noChangeArrowheads="1"/>
            </p:cNvSpPr>
            <p:nvPr/>
          </p:nvSpPr>
          <p:spPr bwMode="auto">
            <a:xfrm>
              <a:off x="3888" y="2256"/>
              <a:ext cx="168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rPr>
                <a:t>Add Your Title</a:t>
              </a:r>
              <a:endParaRPr lang="en-US" altLang="zh-CN" sz="2800" b="0">
                <a:ea typeface="宋体" charset="-122"/>
              </a:endParaRPr>
            </a:p>
          </p:txBody>
        </p:sp>
        <p:sp>
          <p:nvSpPr>
            <p:cNvPr id="77859" name="Oval 35"/>
            <p:cNvSpPr>
              <a:spLocks noChangeArrowheads="1"/>
            </p:cNvSpPr>
            <p:nvPr/>
          </p:nvSpPr>
          <p:spPr bwMode="gray">
            <a:xfrm rot="-723406">
              <a:off x="2521" y="3180"/>
              <a:ext cx="906" cy="420"/>
            </a:xfrm>
            <a:prstGeom prst="ellipse">
              <a:avLst/>
            </a:prstGeom>
            <a:solidFill>
              <a:srgbClr val="0F2145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60" name="Oval 36"/>
            <p:cNvSpPr>
              <a:spLocks noChangeArrowheads="1"/>
            </p:cNvSpPr>
            <p:nvPr/>
          </p:nvSpPr>
          <p:spPr bwMode="gray">
            <a:xfrm>
              <a:off x="2478" y="2412"/>
              <a:ext cx="1074" cy="107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7861" name="Oval 37"/>
            <p:cNvSpPr>
              <a:spLocks noChangeArrowheads="1"/>
            </p:cNvSpPr>
            <p:nvPr/>
          </p:nvSpPr>
          <p:spPr bwMode="gray">
            <a:xfrm>
              <a:off x="2491" y="2418"/>
              <a:ext cx="1049" cy="104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7862" name="Oval 38"/>
            <p:cNvSpPr>
              <a:spLocks noChangeArrowheads="1"/>
            </p:cNvSpPr>
            <p:nvPr/>
          </p:nvSpPr>
          <p:spPr bwMode="gray">
            <a:xfrm>
              <a:off x="2502" y="2428"/>
              <a:ext cx="998" cy="98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7863" name="Oval 39"/>
            <p:cNvSpPr>
              <a:spLocks noChangeArrowheads="1"/>
            </p:cNvSpPr>
            <p:nvPr/>
          </p:nvSpPr>
          <p:spPr bwMode="gray">
            <a:xfrm>
              <a:off x="2560" y="2456"/>
              <a:ext cx="888" cy="79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7864" name="Text Box 40"/>
            <p:cNvSpPr txBox="1">
              <a:spLocks noChangeArrowheads="1"/>
            </p:cNvSpPr>
            <p:nvPr/>
          </p:nvSpPr>
          <p:spPr bwMode="gray">
            <a:xfrm>
              <a:off x="2740" y="2807"/>
              <a:ext cx="55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0">
                  <a:solidFill>
                    <a:srgbClr val="000000"/>
                  </a:solidFill>
                  <a:ea typeface="宋体" charset="-122"/>
                </a:rPr>
                <a:t>Text</a:t>
              </a:r>
              <a:endParaRPr lang="en-US" altLang="zh-CN" b="0">
                <a:ea typeface="宋体" charset="-122"/>
              </a:endParaRPr>
            </a:p>
          </p:txBody>
        </p:sp>
        <p:sp>
          <p:nvSpPr>
            <p:cNvPr id="77865" name="Oval 41"/>
            <p:cNvSpPr>
              <a:spLocks noChangeArrowheads="1"/>
            </p:cNvSpPr>
            <p:nvPr/>
          </p:nvSpPr>
          <p:spPr bwMode="gray">
            <a:xfrm rot="-772996">
              <a:off x="1360" y="2796"/>
              <a:ext cx="714" cy="384"/>
            </a:xfrm>
            <a:prstGeom prst="ellipse">
              <a:avLst/>
            </a:prstGeom>
            <a:solidFill>
              <a:srgbClr val="0F2145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7866" name="Group 42"/>
            <p:cNvGrpSpPr>
              <a:grpSpLocks/>
            </p:cNvGrpSpPr>
            <p:nvPr/>
          </p:nvGrpSpPr>
          <p:grpSpPr bwMode="auto">
            <a:xfrm>
              <a:off x="1312" y="2172"/>
              <a:ext cx="864" cy="908"/>
              <a:chOff x="732" y="2112"/>
              <a:chExt cx="842" cy="860"/>
            </a:xfrm>
          </p:grpSpPr>
          <p:sp>
            <p:nvSpPr>
              <p:cNvPr id="77867" name="Oval 43"/>
              <p:cNvSpPr>
                <a:spLocks noChangeArrowheads="1"/>
              </p:cNvSpPr>
              <p:nvPr/>
            </p:nvSpPr>
            <p:spPr bwMode="gray">
              <a:xfrm>
                <a:off x="732" y="2112"/>
                <a:ext cx="842" cy="8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7868" name="Oval 44"/>
              <p:cNvSpPr>
                <a:spLocks noChangeArrowheads="1"/>
              </p:cNvSpPr>
              <p:nvPr/>
            </p:nvSpPr>
            <p:spPr bwMode="gray">
              <a:xfrm>
                <a:off x="743" y="2117"/>
                <a:ext cx="821" cy="83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7869" name="Oval 45"/>
              <p:cNvSpPr>
                <a:spLocks noChangeArrowheads="1"/>
              </p:cNvSpPr>
              <p:nvPr/>
            </p:nvSpPr>
            <p:spPr bwMode="gray">
              <a:xfrm>
                <a:off x="751" y="2125"/>
                <a:ext cx="781" cy="784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7870" name="Oval 46"/>
              <p:cNvSpPr>
                <a:spLocks noChangeArrowheads="1"/>
              </p:cNvSpPr>
              <p:nvPr/>
            </p:nvSpPr>
            <p:spPr bwMode="gray">
              <a:xfrm>
                <a:off x="795" y="2147"/>
                <a:ext cx="695" cy="63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7871" name="Text Box 47"/>
              <p:cNvSpPr txBox="1">
                <a:spLocks noChangeArrowheads="1"/>
              </p:cNvSpPr>
              <p:nvPr/>
            </p:nvSpPr>
            <p:spPr bwMode="gray">
              <a:xfrm>
                <a:off x="904" y="2414"/>
                <a:ext cx="476" cy="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0">
                    <a:solidFill>
                      <a:srgbClr val="000000"/>
                    </a:solidFill>
                    <a:ea typeface="宋体" charset="-122"/>
                  </a:rPr>
                  <a:t>Text</a:t>
                </a:r>
                <a:endParaRPr lang="en-US" altLang="zh-CN" b="0">
                  <a:ea typeface="宋体" charset="-122"/>
                </a:endParaRPr>
              </a:p>
            </p:txBody>
          </p:sp>
        </p:grpSp>
        <p:sp>
          <p:nvSpPr>
            <p:cNvPr id="77872" name="Oval 48"/>
            <p:cNvSpPr>
              <a:spLocks noChangeArrowheads="1"/>
            </p:cNvSpPr>
            <p:nvPr/>
          </p:nvSpPr>
          <p:spPr bwMode="gray">
            <a:xfrm>
              <a:off x="1248" y="1690"/>
              <a:ext cx="576" cy="336"/>
            </a:xfrm>
            <a:prstGeom prst="ellipse">
              <a:avLst/>
            </a:prstGeom>
            <a:solidFill>
              <a:srgbClr val="0F2145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73" name="Oval 49"/>
            <p:cNvSpPr>
              <a:spLocks noChangeArrowheads="1"/>
            </p:cNvSpPr>
            <p:nvPr/>
          </p:nvSpPr>
          <p:spPr bwMode="gray">
            <a:xfrm>
              <a:off x="1296" y="1308"/>
              <a:ext cx="645" cy="6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7874" name="Oval 50"/>
            <p:cNvSpPr>
              <a:spLocks noChangeArrowheads="1"/>
            </p:cNvSpPr>
            <p:nvPr/>
          </p:nvSpPr>
          <p:spPr bwMode="gray">
            <a:xfrm>
              <a:off x="1304" y="1311"/>
              <a:ext cx="630" cy="63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7875" name="Oval 51"/>
            <p:cNvSpPr>
              <a:spLocks noChangeArrowheads="1"/>
            </p:cNvSpPr>
            <p:nvPr/>
          </p:nvSpPr>
          <p:spPr bwMode="gray">
            <a:xfrm>
              <a:off x="1311" y="1318"/>
              <a:ext cx="599" cy="58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7876" name="Oval 52"/>
            <p:cNvSpPr>
              <a:spLocks noChangeArrowheads="1"/>
            </p:cNvSpPr>
            <p:nvPr/>
          </p:nvSpPr>
          <p:spPr bwMode="gray">
            <a:xfrm>
              <a:off x="1345" y="1334"/>
              <a:ext cx="534" cy="47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7877" name="Text Box 53"/>
            <p:cNvSpPr txBox="1">
              <a:spLocks noChangeArrowheads="1"/>
            </p:cNvSpPr>
            <p:nvPr/>
          </p:nvSpPr>
          <p:spPr bwMode="gray">
            <a:xfrm>
              <a:off x="1419" y="1528"/>
              <a:ext cx="4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Text</a:t>
              </a:r>
              <a:endParaRPr lang="en-US" altLang="zh-CN" b="0">
                <a:ea typeface="宋体" charset="-122"/>
              </a:endParaRPr>
            </a:p>
          </p:txBody>
        </p:sp>
        <p:sp>
          <p:nvSpPr>
            <p:cNvPr id="77878" name="Oval 54"/>
            <p:cNvSpPr>
              <a:spLocks noChangeArrowheads="1"/>
            </p:cNvSpPr>
            <p:nvPr/>
          </p:nvSpPr>
          <p:spPr bwMode="gray">
            <a:xfrm>
              <a:off x="2046" y="1356"/>
              <a:ext cx="432" cy="144"/>
            </a:xfrm>
            <a:prstGeom prst="ellipse">
              <a:avLst/>
            </a:prstGeom>
            <a:solidFill>
              <a:srgbClr val="0F2145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79" name="Oval 55"/>
            <p:cNvSpPr>
              <a:spLocks noChangeArrowheads="1"/>
            </p:cNvSpPr>
            <p:nvPr/>
          </p:nvSpPr>
          <p:spPr bwMode="gray">
            <a:xfrm>
              <a:off x="2123" y="1020"/>
              <a:ext cx="430" cy="43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7880" name="Oval 56"/>
            <p:cNvSpPr>
              <a:spLocks noChangeArrowheads="1"/>
            </p:cNvSpPr>
            <p:nvPr/>
          </p:nvSpPr>
          <p:spPr bwMode="gray">
            <a:xfrm>
              <a:off x="2129" y="1022"/>
              <a:ext cx="419" cy="42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7881" name="Oval 57"/>
            <p:cNvSpPr>
              <a:spLocks noChangeArrowheads="1"/>
            </p:cNvSpPr>
            <p:nvPr/>
          </p:nvSpPr>
          <p:spPr bwMode="gray">
            <a:xfrm>
              <a:off x="2133" y="1026"/>
              <a:ext cx="399" cy="39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7882" name="Oval 58"/>
            <p:cNvSpPr>
              <a:spLocks noChangeArrowheads="1"/>
            </p:cNvSpPr>
            <p:nvPr/>
          </p:nvSpPr>
          <p:spPr bwMode="gray">
            <a:xfrm>
              <a:off x="2156" y="1038"/>
              <a:ext cx="355" cy="31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7883" name="Text Box 59"/>
            <p:cNvSpPr txBox="1">
              <a:spLocks noChangeArrowheads="1"/>
            </p:cNvSpPr>
            <p:nvPr/>
          </p:nvSpPr>
          <p:spPr bwMode="gray">
            <a:xfrm>
              <a:off x="2167" y="1161"/>
              <a:ext cx="34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>
                  <a:solidFill>
                    <a:srgbClr val="000000"/>
                  </a:solidFill>
                  <a:ea typeface="宋体" charset="-122"/>
                </a:rPr>
                <a:t>Text</a:t>
              </a:r>
              <a:endParaRPr lang="en-US" altLang="zh-CN" b="0">
                <a:ea typeface="宋体" charset="-122"/>
              </a:endParaRPr>
            </a:p>
          </p:txBody>
        </p:sp>
      </p:grpSp>
      <p:sp>
        <p:nvSpPr>
          <p:cNvPr id="77885" name="Rectangle 61"/>
          <p:cNvSpPr>
            <a:spLocks noGrp="1" noChangeArrowheads="1"/>
          </p:cNvSpPr>
          <p:nvPr>
            <p:ph type="body" idx="1"/>
          </p:nvPr>
        </p:nvSpPr>
        <p:spPr>
          <a:xfrm>
            <a:off x="706438" y="990600"/>
            <a:ext cx="6934200" cy="2286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1000" b="1" i="1">
                <a:ea typeface="宋体" charset="-122"/>
              </a:rPr>
              <a:t>You can briefly add outline of this slide page in this text box.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/>
              <a:t>www.1ppt.com</a:t>
            </a:r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  <a:endParaRPr lang="en-US" altLang="zh-CN" sz="2000">
              <a:ea typeface="宋体" charset="-122"/>
            </a:endParaRPr>
          </a:p>
        </p:txBody>
      </p:sp>
      <p:grpSp>
        <p:nvGrpSpPr>
          <p:cNvPr id="85026" name="Group 34"/>
          <p:cNvGrpSpPr>
            <a:grpSpLocks/>
          </p:cNvGrpSpPr>
          <p:nvPr/>
        </p:nvGrpSpPr>
        <p:grpSpPr bwMode="auto">
          <a:xfrm>
            <a:off x="1473200" y="1828800"/>
            <a:ext cx="7289800" cy="3770313"/>
            <a:chOff x="928" y="1152"/>
            <a:chExt cx="4592" cy="2375"/>
          </a:xfrm>
        </p:grpSpPr>
        <p:sp>
          <p:nvSpPr>
            <p:cNvPr id="84995" name="AutoShape 3"/>
            <p:cNvSpPr>
              <a:spLocks noChangeArrowheads="1"/>
            </p:cNvSpPr>
            <p:nvPr/>
          </p:nvSpPr>
          <p:spPr bwMode="gray">
            <a:xfrm rot="39573186">
              <a:off x="3331" y="1599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996" name="AutoShape 4"/>
            <p:cNvSpPr>
              <a:spLocks noChangeArrowheads="1"/>
            </p:cNvSpPr>
            <p:nvPr/>
          </p:nvSpPr>
          <p:spPr bwMode="gray">
            <a:xfrm rot="3465783">
              <a:off x="3363" y="2928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997" name="AutoShape 5"/>
            <p:cNvSpPr>
              <a:spLocks noChangeArrowheads="1"/>
            </p:cNvSpPr>
            <p:nvPr/>
          </p:nvSpPr>
          <p:spPr bwMode="gray">
            <a:xfrm rot="35969022">
              <a:off x="2595" y="1613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998" name="AutoShape 6"/>
            <p:cNvSpPr>
              <a:spLocks noChangeArrowheads="1"/>
            </p:cNvSpPr>
            <p:nvPr/>
          </p:nvSpPr>
          <p:spPr bwMode="gray">
            <a:xfrm rot="7535209">
              <a:off x="2571" y="2907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999" name="AutoShape 7"/>
            <p:cNvSpPr>
              <a:spLocks noChangeArrowheads="1"/>
            </p:cNvSpPr>
            <p:nvPr/>
          </p:nvSpPr>
          <p:spPr bwMode="gray">
            <a:xfrm>
              <a:off x="3728" y="2275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0" name="AutoShape 8"/>
            <p:cNvSpPr>
              <a:spLocks noChangeArrowheads="1"/>
            </p:cNvSpPr>
            <p:nvPr/>
          </p:nvSpPr>
          <p:spPr bwMode="gray">
            <a:xfrm rot="-10800000">
              <a:off x="2210" y="2271"/>
              <a:ext cx="544" cy="182"/>
            </a:xfrm>
            <a:prstGeom prst="rightArrow">
              <a:avLst>
                <a:gd name="adj1" fmla="val 35167"/>
                <a:gd name="adj2" fmla="val 121041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1" name="Oval 9"/>
            <p:cNvSpPr>
              <a:spLocks noChangeArrowheads="1"/>
            </p:cNvSpPr>
            <p:nvPr/>
          </p:nvSpPr>
          <p:spPr bwMode="auto">
            <a:xfrm>
              <a:off x="2034" y="1168"/>
              <a:ext cx="2358" cy="2359"/>
            </a:xfrm>
            <a:prstGeom prst="ellipse">
              <a:avLst/>
            </a:prstGeom>
            <a:noFill/>
            <a:ln w="38100" algn="ctr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5002" name="Text Box 10"/>
            <p:cNvSpPr txBox="1">
              <a:spLocks noChangeArrowheads="1"/>
            </p:cNvSpPr>
            <p:nvPr/>
          </p:nvSpPr>
          <p:spPr bwMode="auto">
            <a:xfrm>
              <a:off x="3954" y="1152"/>
              <a:ext cx="99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600">
                  <a:ea typeface="宋体" charset="-122"/>
                </a:rPr>
                <a:t>Add Your Text</a:t>
              </a:r>
            </a:p>
          </p:txBody>
        </p:sp>
        <p:sp>
          <p:nvSpPr>
            <p:cNvPr id="85003" name="Text Box 11"/>
            <p:cNvSpPr txBox="1">
              <a:spLocks noChangeArrowheads="1"/>
            </p:cNvSpPr>
            <p:nvPr/>
          </p:nvSpPr>
          <p:spPr bwMode="auto">
            <a:xfrm>
              <a:off x="1504" y="1152"/>
              <a:ext cx="99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en-US" altLang="zh-CN" sz="1600">
                  <a:ea typeface="宋体" charset="-122"/>
                </a:rPr>
                <a:t>Add Your Text</a:t>
              </a:r>
            </a:p>
          </p:txBody>
        </p:sp>
        <p:sp>
          <p:nvSpPr>
            <p:cNvPr id="85004" name="Text Box 12"/>
            <p:cNvSpPr txBox="1">
              <a:spLocks noChangeArrowheads="1"/>
            </p:cNvSpPr>
            <p:nvPr/>
          </p:nvSpPr>
          <p:spPr bwMode="auto">
            <a:xfrm>
              <a:off x="4530" y="2256"/>
              <a:ext cx="99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600">
                  <a:ea typeface="宋体" charset="-122"/>
                </a:rPr>
                <a:t>Add Your Text</a:t>
              </a:r>
            </a:p>
          </p:txBody>
        </p:sp>
        <p:sp>
          <p:nvSpPr>
            <p:cNvPr id="85005" name="Text Box 13"/>
            <p:cNvSpPr txBox="1">
              <a:spLocks noChangeArrowheads="1"/>
            </p:cNvSpPr>
            <p:nvPr/>
          </p:nvSpPr>
          <p:spPr bwMode="auto">
            <a:xfrm>
              <a:off x="3954" y="3264"/>
              <a:ext cx="99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600">
                  <a:ea typeface="宋体" charset="-122"/>
                </a:rPr>
                <a:t>Add Your Text</a:t>
              </a:r>
            </a:p>
          </p:txBody>
        </p:sp>
        <p:sp>
          <p:nvSpPr>
            <p:cNvPr id="85006" name="Text Box 14"/>
            <p:cNvSpPr txBox="1">
              <a:spLocks noChangeArrowheads="1"/>
            </p:cNvSpPr>
            <p:nvPr/>
          </p:nvSpPr>
          <p:spPr bwMode="auto">
            <a:xfrm>
              <a:off x="928" y="2256"/>
              <a:ext cx="99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en-US" altLang="zh-CN" sz="1600">
                  <a:ea typeface="宋体" charset="-122"/>
                </a:rPr>
                <a:t>Add Your Text</a:t>
              </a:r>
            </a:p>
          </p:txBody>
        </p:sp>
        <p:sp>
          <p:nvSpPr>
            <p:cNvPr id="85007" name="Text Box 15"/>
            <p:cNvSpPr txBox="1">
              <a:spLocks noChangeArrowheads="1"/>
            </p:cNvSpPr>
            <p:nvPr/>
          </p:nvSpPr>
          <p:spPr bwMode="auto">
            <a:xfrm>
              <a:off x="1456" y="3225"/>
              <a:ext cx="99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en-US" altLang="zh-CN" sz="1600">
                  <a:ea typeface="宋体" charset="-122"/>
                </a:rPr>
                <a:t>Add Your Text</a:t>
              </a:r>
            </a:p>
          </p:txBody>
        </p:sp>
        <p:sp>
          <p:nvSpPr>
            <p:cNvPr id="85008" name="Oval 16"/>
            <p:cNvSpPr>
              <a:spLocks noChangeArrowheads="1"/>
            </p:cNvSpPr>
            <p:nvPr/>
          </p:nvSpPr>
          <p:spPr bwMode="gray">
            <a:xfrm>
              <a:off x="1944" y="2288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09" name="Oval 17"/>
            <p:cNvSpPr>
              <a:spLocks noChangeArrowheads="1"/>
            </p:cNvSpPr>
            <p:nvPr/>
          </p:nvSpPr>
          <p:spPr bwMode="gray">
            <a:xfrm>
              <a:off x="2520" y="1248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10" name="Oval 18"/>
            <p:cNvSpPr>
              <a:spLocks noChangeArrowheads="1"/>
            </p:cNvSpPr>
            <p:nvPr/>
          </p:nvSpPr>
          <p:spPr bwMode="gray">
            <a:xfrm>
              <a:off x="3720" y="1248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11" name="Oval 19"/>
            <p:cNvSpPr>
              <a:spLocks noChangeArrowheads="1"/>
            </p:cNvSpPr>
            <p:nvPr/>
          </p:nvSpPr>
          <p:spPr bwMode="gray">
            <a:xfrm>
              <a:off x="2472" y="3264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12" name="Oval 20"/>
            <p:cNvSpPr>
              <a:spLocks noChangeArrowheads="1"/>
            </p:cNvSpPr>
            <p:nvPr/>
          </p:nvSpPr>
          <p:spPr bwMode="gray">
            <a:xfrm>
              <a:off x="3720" y="3264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13" name="Oval 21"/>
            <p:cNvSpPr>
              <a:spLocks noChangeArrowheads="1"/>
            </p:cNvSpPr>
            <p:nvPr/>
          </p:nvSpPr>
          <p:spPr bwMode="gray">
            <a:xfrm>
              <a:off x="4296" y="228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014" name="Oval 22"/>
            <p:cNvSpPr>
              <a:spLocks noChangeArrowheads="1"/>
            </p:cNvSpPr>
            <p:nvPr/>
          </p:nvSpPr>
          <p:spPr bwMode="gray">
            <a:xfrm>
              <a:off x="2689" y="1817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5015" name="Oval 23"/>
            <p:cNvSpPr>
              <a:spLocks noChangeArrowheads="1"/>
            </p:cNvSpPr>
            <p:nvPr/>
          </p:nvSpPr>
          <p:spPr bwMode="gray">
            <a:xfrm>
              <a:off x="2688" y="1824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5016" name="Oval 24"/>
            <p:cNvSpPr>
              <a:spLocks noChangeArrowheads="1"/>
            </p:cNvSpPr>
            <p:nvPr/>
          </p:nvSpPr>
          <p:spPr bwMode="gray">
            <a:xfrm>
              <a:off x="2763" y="1882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5017" name="Oval 25"/>
            <p:cNvSpPr>
              <a:spLocks noChangeArrowheads="1"/>
            </p:cNvSpPr>
            <p:nvPr/>
          </p:nvSpPr>
          <p:spPr bwMode="gray">
            <a:xfrm>
              <a:off x="2787" y="1908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5018" name="Oval 26"/>
            <p:cNvSpPr>
              <a:spLocks noChangeArrowheads="1"/>
            </p:cNvSpPr>
            <p:nvPr/>
          </p:nvSpPr>
          <p:spPr bwMode="gray">
            <a:xfrm>
              <a:off x="2806" y="1933"/>
              <a:ext cx="840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85019" name="Group 27"/>
            <p:cNvGrpSpPr>
              <a:grpSpLocks/>
            </p:cNvGrpSpPr>
            <p:nvPr/>
          </p:nvGrpSpPr>
          <p:grpSpPr bwMode="auto">
            <a:xfrm>
              <a:off x="2819" y="1945"/>
              <a:ext cx="813" cy="805"/>
              <a:chOff x="4166" y="1706"/>
              <a:chExt cx="1252" cy="1252"/>
            </a:xfrm>
          </p:grpSpPr>
          <p:sp>
            <p:nvSpPr>
              <p:cNvPr id="85020" name="Oval 28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5021" name="Oval 29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5022" name="Oval 30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5023" name="Oval 31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5024" name="Text Box 32"/>
            <p:cNvSpPr txBox="1">
              <a:spLocks noChangeArrowheads="1"/>
            </p:cNvSpPr>
            <p:nvPr/>
          </p:nvSpPr>
          <p:spPr bwMode="gray">
            <a:xfrm>
              <a:off x="2984" y="2243"/>
              <a:ext cx="4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0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</p:grpSp>
      <p:sp>
        <p:nvSpPr>
          <p:cNvPr id="85025" name="Rectangle 33"/>
          <p:cNvSpPr>
            <a:spLocks noGrp="1" noChangeArrowheads="1"/>
          </p:cNvSpPr>
          <p:nvPr>
            <p:ph type="body" idx="1"/>
          </p:nvPr>
        </p:nvSpPr>
        <p:spPr>
          <a:xfrm>
            <a:off x="706438" y="990600"/>
            <a:ext cx="6934200" cy="2286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1000" b="1" i="1">
                <a:ea typeface="宋体" charset="-122"/>
              </a:rPr>
              <a:t>You can briefly add outline of this slide page in this text box.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/>
              <a:t>www.1ppt.com</a:t>
            </a:r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124200" y="1981200"/>
            <a:ext cx="4419600" cy="304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1600">
                <a:ea typeface="宋体" charset="-122"/>
              </a:rPr>
              <a:t>Add your company slogan</a:t>
            </a:r>
          </a:p>
        </p:txBody>
      </p:sp>
      <p:sp>
        <p:nvSpPr>
          <p:cNvPr id="59395" name="WordArt 3"/>
          <p:cNvSpPr>
            <a:spLocks noChangeArrowheads="1" noChangeShapeType="1" noTextEdit="1"/>
          </p:cNvSpPr>
          <p:nvPr/>
        </p:nvSpPr>
        <p:spPr bwMode="gray">
          <a:xfrm>
            <a:off x="3124200" y="1219200"/>
            <a:ext cx="4953000" cy="609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54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atin typeface="Verdana"/>
                <a:ea typeface="Verdana"/>
                <a:cs typeface="Verdana"/>
              </a:rPr>
              <a:t>Thank You !</a:t>
            </a:r>
            <a:endParaRPr lang="zh-CN" altLang="en-US" sz="5400" kern="1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蓝色地球PPT模板">
  <a:themeElements>
    <a:clrScheme name="默认设计模板 3">
      <a:dk1>
        <a:srgbClr val="000000"/>
      </a:dk1>
      <a:lt1>
        <a:srgbClr val="FFFFFF"/>
      </a:lt1>
      <a:dk2>
        <a:srgbClr val="8B1111"/>
      </a:dk2>
      <a:lt2>
        <a:srgbClr val="C0C0C0"/>
      </a:lt2>
      <a:accent1>
        <a:srgbClr val="A0C6F8"/>
      </a:accent1>
      <a:accent2>
        <a:srgbClr val="14CAEE"/>
      </a:accent2>
      <a:accent3>
        <a:srgbClr val="FFFFFF"/>
      </a:accent3>
      <a:accent4>
        <a:srgbClr val="000000"/>
      </a:accent4>
      <a:accent5>
        <a:srgbClr val="CDDFFB"/>
      </a:accent5>
      <a:accent6>
        <a:srgbClr val="11B7D8"/>
      </a:accent6>
      <a:hlink>
        <a:srgbClr val="8963E9"/>
      </a:hlink>
      <a:folHlink>
        <a:srgbClr val="3067B8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4EA7E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2D0F3"/>
        </a:accent5>
        <a:accent6>
          <a:srgbClr val="85AE49"/>
        </a:accent6>
        <a:hlink>
          <a:srgbClr val="FF9933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124458"/>
        </a:dk2>
        <a:lt2>
          <a:srgbClr val="C0C0C0"/>
        </a:lt2>
        <a:accent1>
          <a:srgbClr val="76CA2A"/>
        </a:accent1>
        <a:accent2>
          <a:srgbClr val="E5772D"/>
        </a:accent2>
        <a:accent3>
          <a:srgbClr val="FFFFFF"/>
        </a:accent3>
        <a:accent4>
          <a:srgbClr val="000000"/>
        </a:accent4>
        <a:accent5>
          <a:srgbClr val="BDE1AC"/>
        </a:accent5>
        <a:accent6>
          <a:srgbClr val="CF6B28"/>
        </a:accent6>
        <a:hlink>
          <a:srgbClr val="6321AB"/>
        </a:hlink>
        <a:folHlink>
          <a:srgbClr val="2854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8B1111"/>
        </a:dk2>
        <a:lt2>
          <a:srgbClr val="C0C0C0"/>
        </a:lt2>
        <a:accent1>
          <a:srgbClr val="A0C6F8"/>
        </a:accent1>
        <a:accent2>
          <a:srgbClr val="14CAEE"/>
        </a:accent2>
        <a:accent3>
          <a:srgbClr val="FFFFFF"/>
        </a:accent3>
        <a:accent4>
          <a:srgbClr val="000000"/>
        </a:accent4>
        <a:accent5>
          <a:srgbClr val="CDDFFB"/>
        </a:accent5>
        <a:accent6>
          <a:srgbClr val="11B7D8"/>
        </a:accent6>
        <a:hlink>
          <a:srgbClr val="8963E9"/>
        </a:hlink>
        <a:folHlink>
          <a:srgbClr val="3067B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蓝色地球PPT模板</Template>
  <TotalTime>1</TotalTime>
  <Words>177</Words>
  <Application>Microsoft Office PowerPoint</Application>
  <PresentationFormat>全屏显示(4:3)</PresentationFormat>
  <Paragraphs>40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Arial</vt:lpstr>
      <vt:lpstr>Wingdings</vt:lpstr>
      <vt:lpstr>宋体</vt:lpstr>
      <vt:lpstr>Verdana</vt:lpstr>
      <vt:lpstr>蓝色地球PPT模板</vt:lpstr>
      <vt:lpstr>Adobe Photoshop Image</vt:lpstr>
      <vt:lpstr>PowerPoint Template</vt:lpstr>
      <vt:lpstr>Contents</vt:lpstr>
      <vt:lpstr>Diagram</vt:lpstr>
      <vt:lpstr>Diagram</vt:lpstr>
      <vt:lpstr>Diagram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jccook</dc:creator>
  <cp:lastModifiedBy>jccook</cp:lastModifiedBy>
  <cp:revision>1</cp:revision>
  <dcterms:created xsi:type="dcterms:W3CDTF">2012-07-30T01:05:50Z</dcterms:created>
  <dcterms:modified xsi:type="dcterms:W3CDTF">2012-07-30T01:07:43Z</dcterms:modified>
</cp:coreProperties>
</file>