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Freeform 2"/>
          <p:cNvSpPr>
            <a:spLocks/>
          </p:cNvSpPr>
          <p:nvPr/>
        </p:nvSpPr>
        <p:spPr bwMode="auto">
          <a:xfrm>
            <a:off x="5191155" y="1406510"/>
            <a:ext cx="3595687" cy="2371725"/>
          </a:xfrm>
          <a:custGeom>
            <a:avLst/>
            <a:gdLst>
              <a:gd name="T0" fmla="*/ 689 w 2265"/>
              <a:gd name="T1" fmla="*/ 1494 h 1494"/>
              <a:gd name="T2" fmla="*/ 755 w 2265"/>
              <a:gd name="T3" fmla="*/ 1354 h 1494"/>
              <a:gd name="T4" fmla="*/ 789 w 2265"/>
              <a:gd name="T5" fmla="*/ 1224 h 1494"/>
              <a:gd name="T6" fmla="*/ 823 w 2265"/>
              <a:gd name="T7" fmla="*/ 1080 h 1494"/>
              <a:gd name="T8" fmla="*/ 841 w 2265"/>
              <a:gd name="T9" fmla="*/ 886 h 1494"/>
              <a:gd name="T10" fmla="*/ 825 w 2265"/>
              <a:gd name="T11" fmla="*/ 750 h 1494"/>
              <a:gd name="T12" fmla="*/ 797 w 2265"/>
              <a:gd name="T13" fmla="*/ 639 h 1494"/>
              <a:gd name="T14" fmla="*/ 745 w 2265"/>
              <a:gd name="T15" fmla="*/ 528 h 1494"/>
              <a:gd name="T16" fmla="*/ 713 w 2265"/>
              <a:gd name="T17" fmla="*/ 452 h 1494"/>
              <a:gd name="T18" fmla="*/ 667 w 2265"/>
              <a:gd name="T19" fmla="*/ 366 h 1494"/>
              <a:gd name="T20" fmla="*/ 624 w 2265"/>
              <a:gd name="T21" fmla="*/ 301 h 1494"/>
              <a:gd name="T22" fmla="*/ 529 w 2265"/>
              <a:gd name="T23" fmla="*/ 198 h 1494"/>
              <a:gd name="T24" fmla="*/ 415 w 2265"/>
              <a:gd name="T25" fmla="*/ 118 h 1494"/>
              <a:gd name="T26" fmla="*/ 323 w 2265"/>
              <a:gd name="T27" fmla="*/ 74 h 1494"/>
              <a:gd name="T28" fmla="*/ 225 w 2265"/>
              <a:gd name="T29" fmla="*/ 40 h 1494"/>
              <a:gd name="T30" fmla="*/ 165 w 2265"/>
              <a:gd name="T31" fmla="*/ 26 h 1494"/>
              <a:gd name="T32" fmla="*/ 0 w 2265"/>
              <a:gd name="T33" fmla="*/ 1 h 1494"/>
              <a:gd name="T34" fmla="*/ 2265 w 2265"/>
              <a:gd name="T35" fmla="*/ 0 h 1494"/>
              <a:gd name="T36" fmla="*/ 2265 w 2265"/>
              <a:gd name="T37" fmla="*/ 1493 h 1494"/>
              <a:gd name="T38" fmla="*/ 689 w 2265"/>
              <a:gd name="T39" fmla="*/ 1494 h 149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265"/>
              <a:gd name="T61" fmla="*/ 0 h 1494"/>
              <a:gd name="T62" fmla="*/ 2265 w 2265"/>
              <a:gd name="T63" fmla="*/ 1494 h 149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265" h="1494">
                <a:moveTo>
                  <a:pt x="689" y="1494"/>
                </a:moveTo>
                <a:cubicBezTo>
                  <a:pt x="704" y="1472"/>
                  <a:pt x="738" y="1399"/>
                  <a:pt x="755" y="1354"/>
                </a:cubicBezTo>
                <a:lnTo>
                  <a:pt x="789" y="1224"/>
                </a:lnTo>
                <a:lnTo>
                  <a:pt x="823" y="1080"/>
                </a:lnTo>
                <a:lnTo>
                  <a:pt x="841" y="886"/>
                </a:lnTo>
                <a:lnTo>
                  <a:pt x="825" y="750"/>
                </a:lnTo>
                <a:lnTo>
                  <a:pt x="797" y="639"/>
                </a:lnTo>
                <a:lnTo>
                  <a:pt x="745" y="528"/>
                </a:lnTo>
                <a:lnTo>
                  <a:pt x="713" y="452"/>
                </a:lnTo>
                <a:lnTo>
                  <a:pt x="667" y="366"/>
                </a:lnTo>
                <a:lnTo>
                  <a:pt x="624" y="301"/>
                </a:lnTo>
                <a:lnTo>
                  <a:pt x="529" y="198"/>
                </a:lnTo>
                <a:lnTo>
                  <a:pt x="415" y="118"/>
                </a:lnTo>
                <a:lnTo>
                  <a:pt x="323" y="74"/>
                </a:lnTo>
                <a:lnTo>
                  <a:pt x="225" y="40"/>
                </a:lnTo>
                <a:lnTo>
                  <a:pt x="165" y="26"/>
                </a:lnTo>
                <a:lnTo>
                  <a:pt x="0" y="1"/>
                </a:lnTo>
                <a:lnTo>
                  <a:pt x="2265" y="0"/>
                </a:lnTo>
                <a:lnTo>
                  <a:pt x="2265" y="1493"/>
                </a:lnTo>
                <a:cubicBezTo>
                  <a:pt x="2265" y="1493"/>
                  <a:pt x="689" y="1494"/>
                  <a:pt x="689" y="1494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Freeform 3"/>
          <p:cNvSpPr>
            <a:spLocks/>
          </p:cNvSpPr>
          <p:nvPr/>
        </p:nvSpPr>
        <p:spPr bwMode="auto">
          <a:xfrm>
            <a:off x="323880" y="2770173"/>
            <a:ext cx="3125787" cy="2517775"/>
          </a:xfrm>
          <a:custGeom>
            <a:avLst/>
            <a:gdLst>
              <a:gd name="T0" fmla="*/ 1568 w 1969"/>
              <a:gd name="T1" fmla="*/ 0 h 1586"/>
              <a:gd name="T2" fmla="*/ 1492 w 1969"/>
              <a:gd name="T3" fmla="*/ 144 h 1586"/>
              <a:gd name="T4" fmla="*/ 1422 w 1969"/>
              <a:gd name="T5" fmla="*/ 289 h 1586"/>
              <a:gd name="T6" fmla="*/ 1382 w 1969"/>
              <a:gd name="T7" fmla="*/ 429 h 1586"/>
              <a:gd name="T8" fmla="*/ 1337 w 1969"/>
              <a:gd name="T9" fmla="*/ 625 h 1586"/>
              <a:gd name="T10" fmla="*/ 1329 w 1969"/>
              <a:gd name="T11" fmla="*/ 778 h 1586"/>
              <a:gd name="T12" fmla="*/ 1335 w 1969"/>
              <a:gd name="T13" fmla="*/ 900 h 1586"/>
              <a:gd name="T14" fmla="*/ 1355 w 1969"/>
              <a:gd name="T15" fmla="*/ 1018 h 1586"/>
              <a:gd name="T16" fmla="*/ 1379 w 1969"/>
              <a:gd name="T17" fmla="*/ 1089 h 1586"/>
              <a:gd name="T18" fmla="*/ 1434 w 1969"/>
              <a:gd name="T19" fmla="*/ 1197 h 1586"/>
              <a:gd name="T20" fmla="*/ 1492 w 1969"/>
              <a:gd name="T21" fmla="*/ 1266 h 1586"/>
              <a:gd name="T22" fmla="*/ 1574 w 1969"/>
              <a:gd name="T23" fmla="*/ 1365 h 1586"/>
              <a:gd name="T24" fmla="*/ 1678 w 1969"/>
              <a:gd name="T25" fmla="*/ 1441 h 1586"/>
              <a:gd name="T26" fmla="*/ 1766 w 1969"/>
              <a:gd name="T27" fmla="*/ 1488 h 1586"/>
              <a:gd name="T28" fmla="*/ 1853 w 1969"/>
              <a:gd name="T29" fmla="*/ 1540 h 1586"/>
              <a:gd name="T30" fmla="*/ 1911 w 1969"/>
              <a:gd name="T31" fmla="*/ 1552 h 1586"/>
              <a:gd name="T32" fmla="*/ 1969 w 1969"/>
              <a:gd name="T33" fmla="*/ 1586 h 1586"/>
              <a:gd name="T34" fmla="*/ 3 w 1969"/>
              <a:gd name="T35" fmla="*/ 1586 h 1586"/>
              <a:gd name="T36" fmla="*/ 0 w 1969"/>
              <a:gd name="T37" fmla="*/ 1 h 1586"/>
              <a:gd name="T38" fmla="*/ 1568 w 1969"/>
              <a:gd name="T39" fmla="*/ 0 h 158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969"/>
              <a:gd name="T61" fmla="*/ 0 h 1586"/>
              <a:gd name="T62" fmla="*/ 1969 w 1969"/>
              <a:gd name="T63" fmla="*/ 1586 h 158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969" h="1586">
                <a:moveTo>
                  <a:pt x="1568" y="0"/>
                </a:moveTo>
                <a:cubicBezTo>
                  <a:pt x="1555" y="24"/>
                  <a:pt x="1516" y="96"/>
                  <a:pt x="1492" y="144"/>
                </a:cubicBezTo>
                <a:lnTo>
                  <a:pt x="1422" y="289"/>
                </a:lnTo>
                <a:lnTo>
                  <a:pt x="1382" y="429"/>
                </a:lnTo>
                <a:lnTo>
                  <a:pt x="1337" y="625"/>
                </a:lnTo>
                <a:lnTo>
                  <a:pt x="1329" y="778"/>
                </a:lnTo>
                <a:lnTo>
                  <a:pt x="1335" y="900"/>
                </a:lnTo>
                <a:lnTo>
                  <a:pt x="1355" y="1018"/>
                </a:lnTo>
                <a:lnTo>
                  <a:pt x="1379" y="1089"/>
                </a:lnTo>
                <a:lnTo>
                  <a:pt x="1434" y="1197"/>
                </a:lnTo>
                <a:lnTo>
                  <a:pt x="1492" y="1266"/>
                </a:lnTo>
                <a:lnTo>
                  <a:pt x="1574" y="1365"/>
                </a:lnTo>
                <a:lnTo>
                  <a:pt x="1678" y="1441"/>
                </a:lnTo>
                <a:lnTo>
                  <a:pt x="1766" y="1488"/>
                </a:lnTo>
                <a:lnTo>
                  <a:pt x="1853" y="1540"/>
                </a:lnTo>
                <a:lnTo>
                  <a:pt x="1911" y="1552"/>
                </a:lnTo>
                <a:lnTo>
                  <a:pt x="1969" y="1586"/>
                </a:lnTo>
                <a:lnTo>
                  <a:pt x="3" y="1586"/>
                </a:lnTo>
                <a:lnTo>
                  <a:pt x="0" y="1"/>
                </a:lnTo>
                <a:cubicBezTo>
                  <a:pt x="0" y="1"/>
                  <a:pt x="1568" y="0"/>
                  <a:pt x="1568" y="0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7" name="Group 26"/>
          <p:cNvGrpSpPr>
            <a:grpSpLocks/>
          </p:cNvGrpSpPr>
          <p:nvPr/>
        </p:nvGrpSpPr>
        <p:grpSpPr bwMode="auto">
          <a:xfrm>
            <a:off x="3165505" y="2511410"/>
            <a:ext cx="2224087" cy="1443038"/>
            <a:chOff x="1991" y="1852"/>
            <a:chExt cx="1401" cy="909"/>
          </a:xfrm>
        </p:grpSpPr>
        <p:sp>
          <p:nvSpPr>
            <p:cNvPr id="118" name="Oval 60"/>
            <p:cNvSpPr>
              <a:spLocks noChangeArrowheads="1"/>
            </p:cNvSpPr>
            <p:nvPr/>
          </p:nvSpPr>
          <p:spPr bwMode="auto">
            <a:xfrm rot="2804046">
              <a:off x="2250" y="1604"/>
              <a:ext cx="883" cy="1401"/>
            </a:xfrm>
            <a:prstGeom prst="ellipse">
              <a:avLst/>
            </a:prstGeom>
            <a:blipFill dpi="0" rotWithShape="1">
              <a:blip r:embed="rId2">
                <a:lum bright="-6000"/>
              </a:blip>
              <a:srcRect/>
              <a:stretch>
                <a:fillRect/>
              </a:stretch>
            </a:blipFill>
            <a:ln w="9525">
              <a:round/>
              <a:headEnd/>
              <a:tailEnd/>
            </a:ln>
            <a:scene3d>
              <a:camera prst="legacyObliqueBottomRight"/>
              <a:lightRig rig="legacyFlat3" dir="b"/>
            </a:scene3d>
            <a:sp3d extrusionH="430200" prstMaterial="legacyMetal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endParaRPr lang="zh-CN" altLang="zh-CN" noProof="1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9" name="Oval 28"/>
            <p:cNvSpPr>
              <a:spLocks noChangeArrowheads="1"/>
            </p:cNvSpPr>
            <p:nvPr/>
          </p:nvSpPr>
          <p:spPr bwMode="auto">
            <a:xfrm rot="-2583413">
              <a:off x="1994" y="1852"/>
              <a:ext cx="1398" cy="909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9DC2EB">
                    <a:alpha val="29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tx2">
                    <a:lumMod val="60000"/>
                    <a:lumOff val="40000"/>
                  </a:schemeClr>
                </a:solidFill>
                <a:ea typeface="宋体" pitchFamily="2" charset="-122"/>
              </a:endParaRPr>
            </a:p>
          </p:txBody>
        </p:sp>
      </p:grpSp>
      <p:grpSp>
        <p:nvGrpSpPr>
          <p:cNvPr id="120" name="Group 37"/>
          <p:cNvGrpSpPr>
            <a:grpSpLocks/>
          </p:cNvGrpSpPr>
          <p:nvPr/>
        </p:nvGrpSpPr>
        <p:grpSpPr bwMode="auto">
          <a:xfrm>
            <a:off x="1955830" y="1285860"/>
            <a:ext cx="5675313" cy="4367213"/>
            <a:chOff x="1229" y="1080"/>
            <a:chExt cx="3575" cy="2751"/>
          </a:xfrm>
        </p:grpSpPr>
        <p:grpSp>
          <p:nvGrpSpPr>
            <p:cNvPr id="121" name="Group 36"/>
            <p:cNvGrpSpPr>
              <a:grpSpLocks/>
            </p:cNvGrpSpPr>
            <p:nvPr/>
          </p:nvGrpSpPr>
          <p:grpSpPr bwMode="auto">
            <a:xfrm>
              <a:off x="1754" y="2851"/>
              <a:ext cx="3050" cy="978"/>
              <a:chOff x="1754" y="2851"/>
              <a:chExt cx="3050" cy="978"/>
            </a:xfrm>
          </p:grpSpPr>
          <p:sp>
            <p:nvSpPr>
              <p:cNvPr id="137" name="Oval 8"/>
              <p:cNvSpPr>
                <a:spLocks noChangeArrowheads="1"/>
              </p:cNvSpPr>
              <p:nvPr/>
            </p:nvSpPr>
            <p:spPr bwMode="auto">
              <a:xfrm rot="-534481">
                <a:off x="2641" y="3027"/>
                <a:ext cx="1205" cy="452"/>
              </a:xfrm>
              <a:prstGeom prst="ellipse">
                <a:avLst/>
              </a:prstGeom>
              <a:solidFill>
                <a:srgbClr val="B4B4B4">
                  <a:alpha val="50195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2">
                      <a:lumMod val="60000"/>
                      <a:lumOff val="40000"/>
                    </a:schemeClr>
                  </a:solidFill>
                  <a:ea typeface="宋体" pitchFamily="2" charset="-122"/>
                </a:endParaRPr>
              </a:p>
            </p:txBody>
          </p:sp>
          <p:grpSp>
            <p:nvGrpSpPr>
              <p:cNvPr id="138" name="Group 10"/>
              <p:cNvGrpSpPr>
                <a:grpSpLocks/>
              </p:cNvGrpSpPr>
              <p:nvPr/>
            </p:nvGrpSpPr>
            <p:grpSpPr bwMode="auto">
              <a:xfrm>
                <a:off x="1754" y="2851"/>
                <a:ext cx="3050" cy="978"/>
                <a:chOff x="532" y="2851"/>
                <a:chExt cx="3050" cy="978"/>
              </a:xfrm>
            </p:grpSpPr>
            <p:sp>
              <p:nvSpPr>
                <p:cNvPr id="139" name="Freeform 38"/>
                <p:cNvSpPr>
                  <a:spLocks/>
                </p:cNvSpPr>
                <p:nvPr/>
              </p:nvSpPr>
              <p:spPr bwMode="auto">
                <a:xfrm>
                  <a:off x="1132" y="2851"/>
                  <a:ext cx="2450" cy="520"/>
                </a:xfrm>
                <a:custGeom>
                  <a:avLst/>
                  <a:gdLst>
                    <a:gd name="T0" fmla="*/ 2147483647 w 1678"/>
                    <a:gd name="T1" fmla="*/ 321920855 h 1010"/>
                    <a:gd name="T2" fmla="*/ 2147483647 w 1678"/>
                    <a:gd name="T3" fmla="*/ 86670885 h 1010"/>
                    <a:gd name="T4" fmla="*/ 909929011 w 1678"/>
                    <a:gd name="T5" fmla="*/ 219084955 h 1010"/>
                    <a:gd name="T6" fmla="*/ 0 w 1678"/>
                    <a:gd name="T7" fmla="*/ 207391354 h 1010"/>
                    <a:gd name="T8" fmla="*/ 2147483647 w 1678"/>
                    <a:gd name="T9" fmla="*/ 21667919 h 1010"/>
                    <a:gd name="T10" fmla="*/ 2147483647 w 1678"/>
                    <a:gd name="T11" fmla="*/ 347371811 h 1010"/>
                    <a:gd name="T12" fmla="*/ 2147483647 w 1678"/>
                    <a:gd name="T13" fmla="*/ 321920855 h 10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78"/>
                    <a:gd name="T22" fmla="*/ 0 h 1010"/>
                    <a:gd name="T23" fmla="*/ 1678 w 1678"/>
                    <a:gd name="T24" fmla="*/ 1010 h 10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78" h="1010">
                      <a:moveTo>
                        <a:pt x="1162" y="936"/>
                      </a:moveTo>
                      <a:cubicBezTo>
                        <a:pt x="1222" y="836"/>
                        <a:pt x="1371" y="388"/>
                        <a:pt x="985" y="252"/>
                      </a:cubicBezTo>
                      <a:cubicBezTo>
                        <a:pt x="471" y="122"/>
                        <a:pt x="116" y="637"/>
                        <a:pt x="116" y="637"/>
                      </a:cubicBezTo>
                      <a:cubicBezTo>
                        <a:pt x="116" y="637"/>
                        <a:pt x="116" y="637"/>
                        <a:pt x="0" y="603"/>
                      </a:cubicBezTo>
                      <a:cubicBezTo>
                        <a:pt x="272" y="215"/>
                        <a:pt x="727" y="0"/>
                        <a:pt x="1077" y="63"/>
                      </a:cubicBezTo>
                      <a:cubicBezTo>
                        <a:pt x="1416" y="123"/>
                        <a:pt x="1678" y="452"/>
                        <a:pt x="1422" y="1010"/>
                      </a:cubicBezTo>
                      <a:cubicBezTo>
                        <a:pt x="1357" y="994"/>
                        <a:pt x="1209" y="950"/>
                        <a:pt x="1162" y="936"/>
                      </a:cubicBezTo>
                      <a:close/>
                    </a:path>
                  </a:pathLst>
                </a:custGeom>
                <a:solidFill>
                  <a:srgbClr val="B4B4B4">
                    <a:alpha val="50195"/>
                  </a:srgb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noProof="1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140" name="Freeform 39"/>
                <p:cNvSpPr>
                  <a:spLocks/>
                </p:cNvSpPr>
                <p:nvPr/>
              </p:nvSpPr>
              <p:spPr bwMode="auto">
                <a:xfrm>
                  <a:off x="532" y="3191"/>
                  <a:ext cx="2600" cy="638"/>
                </a:xfrm>
                <a:custGeom>
                  <a:avLst/>
                  <a:gdLst>
                    <a:gd name="T0" fmla="*/ 2147483647 w 1781"/>
                    <a:gd name="T1" fmla="*/ 12508238 h 1235"/>
                    <a:gd name="T2" fmla="*/ 2147483647 w 1781"/>
                    <a:gd name="T3" fmla="*/ 272745684 h 1235"/>
                    <a:gd name="T4" fmla="*/ 2147483647 w 1781"/>
                    <a:gd name="T5" fmla="*/ 126123320 h 1235"/>
                    <a:gd name="T6" fmla="*/ 2147483647 w 1781"/>
                    <a:gd name="T7" fmla="*/ 154266409 h 1235"/>
                    <a:gd name="T8" fmla="*/ 2147483647 w 1781"/>
                    <a:gd name="T9" fmla="*/ 346752084 h 1235"/>
                    <a:gd name="T10" fmla="*/ 2147483647 w 1781"/>
                    <a:gd name="T11" fmla="*/ 0 h 1235"/>
                    <a:gd name="T12" fmla="*/ 2147483647 w 1781"/>
                    <a:gd name="T13" fmla="*/ 12508238 h 12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1"/>
                    <a:gd name="T22" fmla="*/ 0 h 1235"/>
                    <a:gd name="T23" fmla="*/ 1781 w 1781"/>
                    <a:gd name="T24" fmla="*/ 1235 h 12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1" h="1235">
                      <a:moveTo>
                        <a:pt x="487" y="36"/>
                      </a:moveTo>
                      <a:cubicBezTo>
                        <a:pt x="412" y="169"/>
                        <a:pt x="208" y="597"/>
                        <a:pt x="609" y="785"/>
                      </a:cubicBezTo>
                      <a:cubicBezTo>
                        <a:pt x="830" y="873"/>
                        <a:pt x="1204" y="807"/>
                        <a:pt x="1523" y="363"/>
                      </a:cubicBezTo>
                      <a:cubicBezTo>
                        <a:pt x="1586" y="379"/>
                        <a:pt x="1709" y="419"/>
                        <a:pt x="1781" y="444"/>
                      </a:cubicBezTo>
                      <a:cubicBezTo>
                        <a:pt x="1502" y="949"/>
                        <a:pt x="806" y="1235"/>
                        <a:pt x="452" y="998"/>
                      </a:cubicBezTo>
                      <a:cubicBezTo>
                        <a:pt x="0" y="701"/>
                        <a:pt x="278" y="135"/>
                        <a:pt x="372" y="0"/>
                      </a:cubicBezTo>
                      <a:cubicBezTo>
                        <a:pt x="430" y="17"/>
                        <a:pt x="411" y="11"/>
                        <a:pt x="487" y="36"/>
                      </a:cubicBezTo>
                      <a:close/>
                    </a:path>
                  </a:pathLst>
                </a:custGeom>
                <a:solidFill>
                  <a:srgbClr val="B4B4B4">
                    <a:alpha val="50195"/>
                  </a:srgb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noProof="1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22" name="Group 13"/>
            <p:cNvGrpSpPr>
              <a:grpSpLocks/>
            </p:cNvGrpSpPr>
            <p:nvPr/>
          </p:nvGrpSpPr>
          <p:grpSpPr bwMode="auto">
            <a:xfrm>
              <a:off x="1229" y="1080"/>
              <a:ext cx="3050" cy="2751"/>
              <a:chOff x="7" y="1080"/>
              <a:chExt cx="3050" cy="2751"/>
            </a:xfrm>
          </p:grpSpPr>
          <p:grpSp>
            <p:nvGrpSpPr>
              <p:cNvPr id="125" name="Group 14"/>
              <p:cNvGrpSpPr>
                <a:grpSpLocks/>
              </p:cNvGrpSpPr>
              <p:nvPr/>
            </p:nvGrpSpPr>
            <p:grpSpPr bwMode="auto">
              <a:xfrm>
                <a:off x="7" y="2013"/>
                <a:ext cx="2663" cy="1818"/>
                <a:chOff x="7" y="2013"/>
                <a:chExt cx="2663" cy="1818"/>
              </a:xfrm>
            </p:grpSpPr>
            <p:sp>
              <p:nvSpPr>
                <p:cNvPr id="134" name="Freeform 41"/>
                <p:cNvSpPr>
                  <a:spLocks/>
                </p:cNvSpPr>
                <p:nvPr/>
              </p:nvSpPr>
              <p:spPr bwMode="auto">
                <a:xfrm>
                  <a:off x="7" y="2013"/>
                  <a:ext cx="2599" cy="1803"/>
                </a:xfrm>
                <a:custGeom>
                  <a:avLst/>
                  <a:gdLst>
                    <a:gd name="T0" fmla="*/ 2147483647 w 1781"/>
                    <a:gd name="T1" fmla="*/ 282302072 h 1235"/>
                    <a:gd name="T2" fmla="*/ 2147483647 w 1781"/>
                    <a:gd name="T3" fmla="*/ 2147483647 h 1235"/>
                    <a:gd name="T4" fmla="*/ 2147483647 w 1781"/>
                    <a:gd name="T5" fmla="*/ 2147483647 h 1235"/>
                    <a:gd name="T6" fmla="*/ 2147483647 w 1781"/>
                    <a:gd name="T7" fmla="*/ 2147483647 h 1235"/>
                    <a:gd name="T8" fmla="*/ 2147483647 w 1781"/>
                    <a:gd name="T9" fmla="*/ 2147483647 h 1235"/>
                    <a:gd name="T10" fmla="*/ 2147483647 w 1781"/>
                    <a:gd name="T11" fmla="*/ 0 h 1235"/>
                    <a:gd name="T12" fmla="*/ 2147483647 w 1781"/>
                    <a:gd name="T13" fmla="*/ 282302072 h 12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1"/>
                    <a:gd name="T22" fmla="*/ 0 h 1235"/>
                    <a:gd name="T23" fmla="*/ 1781 w 1781"/>
                    <a:gd name="T24" fmla="*/ 1235 h 12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1" h="1235">
                      <a:moveTo>
                        <a:pt x="487" y="36"/>
                      </a:moveTo>
                      <a:cubicBezTo>
                        <a:pt x="412" y="169"/>
                        <a:pt x="208" y="597"/>
                        <a:pt x="609" y="785"/>
                      </a:cubicBezTo>
                      <a:cubicBezTo>
                        <a:pt x="830" y="873"/>
                        <a:pt x="1204" y="807"/>
                        <a:pt x="1523" y="363"/>
                      </a:cubicBezTo>
                      <a:cubicBezTo>
                        <a:pt x="1586" y="379"/>
                        <a:pt x="1709" y="419"/>
                        <a:pt x="1781" y="444"/>
                      </a:cubicBezTo>
                      <a:cubicBezTo>
                        <a:pt x="1502" y="949"/>
                        <a:pt x="806" y="1235"/>
                        <a:pt x="452" y="998"/>
                      </a:cubicBezTo>
                      <a:cubicBezTo>
                        <a:pt x="0" y="701"/>
                        <a:pt x="278" y="135"/>
                        <a:pt x="372" y="0"/>
                      </a:cubicBezTo>
                      <a:cubicBezTo>
                        <a:pt x="430" y="17"/>
                        <a:pt x="411" y="11"/>
                        <a:pt x="487" y="3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3"/>
                    </a:gs>
                    <a:gs pos="100000">
                      <a:srgbClr val="79ACD7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noProof="1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135" name="Freeform 42"/>
                <p:cNvSpPr>
                  <a:spLocks/>
                </p:cNvSpPr>
                <p:nvPr/>
              </p:nvSpPr>
              <p:spPr bwMode="auto">
                <a:xfrm>
                  <a:off x="755" y="2659"/>
                  <a:ext cx="1915" cy="1172"/>
                </a:xfrm>
                <a:custGeom>
                  <a:avLst/>
                  <a:gdLst>
                    <a:gd name="T0" fmla="*/ 0 w 1312"/>
                    <a:gd name="T1" fmla="*/ 2147483647 h 803"/>
                    <a:gd name="T2" fmla="*/ 2147483647 w 1312"/>
                    <a:gd name="T3" fmla="*/ 2147483647 h 803"/>
                    <a:gd name="T4" fmla="*/ 2147483647 w 1312"/>
                    <a:gd name="T5" fmla="*/ 0 h 803"/>
                    <a:gd name="T6" fmla="*/ 2147483647 w 1312"/>
                    <a:gd name="T7" fmla="*/ 493633383 h 803"/>
                    <a:gd name="T8" fmla="*/ 2147483647 w 1312"/>
                    <a:gd name="T9" fmla="*/ 2147483647 h 803"/>
                    <a:gd name="T10" fmla="*/ 0 w 1312"/>
                    <a:gd name="T11" fmla="*/ 2147483647 h 80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803"/>
                    <a:gd name="T20" fmla="*/ 1312 w 1312"/>
                    <a:gd name="T21" fmla="*/ 803 h 80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803">
                      <a:moveTo>
                        <a:pt x="0" y="589"/>
                      </a:moveTo>
                      <a:cubicBezTo>
                        <a:pt x="0" y="589"/>
                        <a:pt x="399" y="803"/>
                        <a:pt x="989" y="335"/>
                      </a:cubicBezTo>
                      <a:cubicBezTo>
                        <a:pt x="1163" y="189"/>
                        <a:pt x="1267" y="0"/>
                        <a:pt x="1267" y="0"/>
                      </a:cubicBezTo>
                      <a:cubicBezTo>
                        <a:pt x="1312" y="63"/>
                        <a:pt x="1312" y="63"/>
                        <a:pt x="1312" y="63"/>
                      </a:cubicBezTo>
                      <a:cubicBezTo>
                        <a:pt x="1312" y="63"/>
                        <a:pt x="999" y="633"/>
                        <a:pt x="400" y="678"/>
                      </a:cubicBezTo>
                      <a:cubicBezTo>
                        <a:pt x="148" y="694"/>
                        <a:pt x="0" y="589"/>
                        <a:pt x="0" y="58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3"/>
                    </a:gs>
                    <a:gs pos="50000">
                      <a:srgbClr val="003D70"/>
                    </a:gs>
                    <a:gs pos="100000">
                      <a:srgbClr val="0061B3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noProof="1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136" name="Freeform 43"/>
                <p:cNvSpPr>
                  <a:spLocks/>
                </p:cNvSpPr>
                <p:nvPr/>
              </p:nvSpPr>
              <p:spPr bwMode="auto">
                <a:xfrm>
                  <a:off x="419" y="2066"/>
                  <a:ext cx="389" cy="1042"/>
                </a:xfrm>
                <a:custGeom>
                  <a:avLst/>
                  <a:gdLst>
                    <a:gd name="T0" fmla="*/ 1597700349 w 267"/>
                    <a:gd name="T1" fmla="*/ 0 h 714"/>
                    <a:gd name="T2" fmla="*/ 2034146611 w 267"/>
                    <a:gd name="T3" fmla="*/ 391658397 h 714"/>
                    <a:gd name="T4" fmla="*/ 2057526089 w 267"/>
                    <a:gd name="T5" fmla="*/ 2147483647 h 714"/>
                    <a:gd name="T6" fmla="*/ 678048684 w 267"/>
                    <a:gd name="T7" fmla="*/ 2147483647 h 714"/>
                    <a:gd name="T8" fmla="*/ 1597700349 w 267"/>
                    <a:gd name="T9" fmla="*/ 0 h 7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7"/>
                    <a:gd name="T16" fmla="*/ 0 h 714"/>
                    <a:gd name="T17" fmla="*/ 267 w 267"/>
                    <a:gd name="T18" fmla="*/ 714 h 7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7" h="714">
                      <a:moveTo>
                        <a:pt x="205" y="0"/>
                      </a:moveTo>
                      <a:cubicBezTo>
                        <a:pt x="205" y="0"/>
                        <a:pt x="254" y="45"/>
                        <a:pt x="261" y="50"/>
                      </a:cubicBezTo>
                      <a:cubicBezTo>
                        <a:pt x="267" y="61"/>
                        <a:pt x="0" y="424"/>
                        <a:pt x="264" y="714"/>
                      </a:cubicBezTo>
                      <a:cubicBezTo>
                        <a:pt x="69" y="593"/>
                        <a:pt x="85" y="409"/>
                        <a:pt x="87" y="363"/>
                      </a:cubicBezTo>
                      <a:cubicBezTo>
                        <a:pt x="88" y="197"/>
                        <a:pt x="205" y="0"/>
                        <a:pt x="20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3"/>
                    </a:gs>
                    <a:gs pos="50000">
                      <a:srgbClr val="003D70"/>
                    </a:gs>
                    <a:gs pos="100000">
                      <a:srgbClr val="0061B3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noProof="1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  <p:grpSp>
            <p:nvGrpSpPr>
              <p:cNvPr id="126" name="Group 18"/>
              <p:cNvGrpSpPr>
                <a:grpSpLocks/>
              </p:cNvGrpSpPr>
              <p:nvPr/>
            </p:nvGrpSpPr>
            <p:grpSpPr bwMode="auto">
              <a:xfrm>
                <a:off x="606" y="1080"/>
                <a:ext cx="2451" cy="1570"/>
                <a:chOff x="606" y="1010"/>
                <a:chExt cx="2451" cy="1570"/>
              </a:xfrm>
            </p:grpSpPr>
            <p:sp>
              <p:nvSpPr>
                <p:cNvPr id="127" name="Freeform 46"/>
                <p:cNvSpPr>
                  <a:spLocks/>
                </p:cNvSpPr>
                <p:nvPr/>
              </p:nvSpPr>
              <p:spPr bwMode="auto">
                <a:xfrm>
                  <a:off x="2683" y="1564"/>
                  <a:ext cx="261" cy="1016"/>
                </a:xfrm>
                <a:custGeom>
                  <a:avLst/>
                  <a:gdLst>
                    <a:gd name="T0" fmla="*/ 0 w 179"/>
                    <a:gd name="T1" fmla="*/ 2147483647 h 696"/>
                    <a:gd name="T2" fmla="*/ 328124959 w 179"/>
                    <a:gd name="T3" fmla="*/ 2147483647 h 696"/>
                    <a:gd name="T4" fmla="*/ 1085935442 w 179"/>
                    <a:gd name="T5" fmla="*/ 2147483647 h 696"/>
                    <a:gd name="T6" fmla="*/ 710936742 w 179"/>
                    <a:gd name="T7" fmla="*/ 493878968 h 696"/>
                    <a:gd name="T8" fmla="*/ 499999075 w 179"/>
                    <a:gd name="T9" fmla="*/ 0 h 696"/>
                    <a:gd name="T10" fmla="*/ 0 w 179"/>
                    <a:gd name="T11" fmla="*/ 2147483647 h 6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9"/>
                    <a:gd name="T19" fmla="*/ 0 h 696"/>
                    <a:gd name="T20" fmla="*/ 179 w 179"/>
                    <a:gd name="T21" fmla="*/ 696 h 6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9" h="696">
                      <a:moveTo>
                        <a:pt x="0" y="630"/>
                      </a:moveTo>
                      <a:cubicBezTo>
                        <a:pt x="19" y="659"/>
                        <a:pt x="42" y="696"/>
                        <a:pt x="42" y="696"/>
                      </a:cubicBezTo>
                      <a:cubicBezTo>
                        <a:pt x="42" y="696"/>
                        <a:pt x="134" y="518"/>
                        <a:pt x="139" y="315"/>
                      </a:cubicBezTo>
                      <a:cubicBezTo>
                        <a:pt x="146" y="172"/>
                        <a:pt x="91" y="63"/>
                        <a:pt x="91" y="63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179" y="245"/>
                        <a:pt x="0" y="6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1C1C1"/>
                    </a:gs>
                    <a:gs pos="50000">
                      <a:srgbClr val="565656"/>
                    </a:gs>
                    <a:gs pos="100000">
                      <a:srgbClr val="C1C1C1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noProof="1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grpSp>
              <p:nvGrpSpPr>
                <p:cNvPr id="128" name="Group 20"/>
                <p:cNvGrpSpPr>
                  <a:grpSpLocks/>
                </p:cNvGrpSpPr>
                <p:nvPr/>
              </p:nvGrpSpPr>
              <p:grpSpPr bwMode="auto">
                <a:xfrm>
                  <a:off x="606" y="1010"/>
                  <a:ext cx="2451" cy="1570"/>
                  <a:chOff x="606" y="1010"/>
                  <a:chExt cx="2451" cy="1570"/>
                </a:xfrm>
              </p:grpSpPr>
              <p:sp>
                <p:nvSpPr>
                  <p:cNvPr id="129" name="Freeform 48"/>
                  <p:cNvSpPr>
                    <a:spLocks/>
                  </p:cNvSpPr>
                  <p:nvPr/>
                </p:nvSpPr>
                <p:spPr bwMode="auto">
                  <a:xfrm>
                    <a:off x="2303" y="2376"/>
                    <a:ext cx="440" cy="204"/>
                  </a:xfrm>
                  <a:custGeom>
                    <a:avLst/>
                    <a:gdLst>
                      <a:gd name="T0" fmla="*/ 0 w 469"/>
                      <a:gd name="T1" fmla="*/ 0 h 218"/>
                      <a:gd name="T2" fmla="*/ 840714240 w 469"/>
                      <a:gd name="T3" fmla="*/ 237490071 h 218"/>
                      <a:gd name="T4" fmla="*/ 975977312 w 469"/>
                      <a:gd name="T5" fmla="*/ 450199381 h 218"/>
                      <a:gd name="T6" fmla="*/ 151911512 w 469"/>
                      <a:gd name="T7" fmla="*/ 206513462 h 218"/>
                      <a:gd name="T8" fmla="*/ 0 w 469"/>
                      <a:gd name="T9" fmla="*/ 0 h 2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9"/>
                      <a:gd name="T16" fmla="*/ 0 h 218"/>
                      <a:gd name="T17" fmla="*/ 469 w 469"/>
                      <a:gd name="T18" fmla="*/ 218 h 2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9" h="218">
                        <a:moveTo>
                          <a:pt x="0" y="0"/>
                        </a:moveTo>
                        <a:lnTo>
                          <a:pt x="404" y="115"/>
                        </a:lnTo>
                        <a:lnTo>
                          <a:pt x="469" y="218"/>
                        </a:lnTo>
                        <a:lnTo>
                          <a:pt x="73" y="1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DBDBD"/>
                      </a:gs>
                      <a:gs pos="100000">
                        <a:srgbClr val="4B4B4B"/>
                      </a:gs>
                    </a:gsLst>
                    <a:lin ang="270000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 noProof="1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  <p:grpSp>
                <p:nvGrpSpPr>
                  <p:cNvPr id="130" name="Group 22"/>
                  <p:cNvGrpSpPr>
                    <a:grpSpLocks/>
                  </p:cNvGrpSpPr>
                  <p:nvPr/>
                </p:nvGrpSpPr>
                <p:grpSpPr bwMode="auto">
                  <a:xfrm>
                    <a:off x="606" y="1010"/>
                    <a:ext cx="2451" cy="1473"/>
                    <a:chOff x="606" y="1010"/>
                    <a:chExt cx="2451" cy="1473"/>
                  </a:xfrm>
                </p:grpSpPr>
                <p:sp>
                  <p:nvSpPr>
                    <p:cNvPr id="131" name="Freeform 45"/>
                    <p:cNvSpPr>
                      <a:spLocks/>
                    </p:cNvSpPr>
                    <p:nvPr/>
                  </p:nvSpPr>
                  <p:spPr bwMode="auto">
                    <a:xfrm>
                      <a:off x="606" y="1010"/>
                      <a:ext cx="2451" cy="1473"/>
                    </a:xfrm>
                    <a:custGeom>
                      <a:avLst/>
                      <a:gdLst>
                        <a:gd name="T0" fmla="*/ 2147483647 w 1678"/>
                        <a:gd name="T1" fmla="*/ 2147483647 h 1010"/>
                        <a:gd name="T2" fmla="*/ 2147483647 w 1678"/>
                        <a:gd name="T3" fmla="*/ 1970025963 h 1010"/>
                        <a:gd name="T4" fmla="*/ 911044533 w 1678"/>
                        <a:gd name="T5" fmla="*/ 2147483647 h 1010"/>
                        <a:gd name="T6" fmla="*/ 0 w 1678"/>
                        <a:gd name="T7" fmla="*/ 2147483647 h 1010"/>
                        <a:gd name="T8" fmla="*/ 2147483647 w 1678"/>
                        <a:gd name="T9" fmla="*/ 492507237 h 1010"/>
                        <a:gd name="T10" fmla="*/ 2147483647 w 1678"/>
                        <a:gd name="T11" fmla="*/ 2147483647 h 1010"/>
                        <a:gd name="T12" fmla="*/ 2147483647 w 1678"/>
                        <a:gd name="T13" fmla="*/ 2147483647 h 101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678"/>
                        <a:gd name="T22" fmla="*/ 0 h 1010"/>
                        <a:gd name="T23" fmla="*/ 1678 w 1678"/>
                        <a:gd name="T24" fmla="*/ 1010 h 101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678" h="1010">
                          <a:moveTo>
                            <a:pt x="1162" y="936"/>
                          </a:moveTo>
                          <a:cubicBezTo>
                            <a:pt x="1222" y="836"/>
                            <a:pt x="1371" y="388"/>
                            <a:pt x="985" y="252"/>
                          </a:cubicBezTo>
                          <a:cubicBezTo>
                            <a:pt x="471" y="122"/>
                            <a:pt x="116" y="637"/>
                            <a:pt x="116" y="637"/>
                          </a:cubicBezTo>
                          <a:cubicBezTo>
                            <a:pt x="116" y="637"/>
                            <a:pt x="116" y="637"/>
                            <a:pt x="0" y="603"/>
                          </a:cubicBezTo>
                          <a:cubicBezTo>
                            <a:pt x="272" y="215"/>
                            <a:pt x="727" y="0"/>
                            <a:pt x="1077" y="63"/>
                          </a:cubicBezTo>
                          <a:cubicBezTo>
                            <a:pt x="1416" y="123"/>
                            <a:pt x="1678" y="452"/>
                            <a:pt x="1422" y="1010"/>
                          </a:cubicBezTo>
                          <a:cubicBezTo>
                            <a:pt x="1357" y="994"/>
                            <a:pt x="1209" y="950"/>
                            <a:pt x="1162" y="936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6F6F6"/>
                        </a:gs>
                        <a:gs pos="100000">
                          <a:srgbClr val="717171"/>
                        </a:gs>
                      </a:gsLst>
                      <a:lin ang="27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zh-CN" noProof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132" name="Freeform 47"/>
                    <p:cNvSpPr>
                      <a:spLocks/>
                    </p:cNvSpPr>
                    <p:nvPr/>
                  </p:nvSpPr>
                  <p:spPr bwMode="auto">
                    <a:xfrm>
                      <a:off x="775" y="1187"/>
                      <a:ext cx="1606" cy="826"/>
                    </a:xfrm>
                    <a:custGeom>
                      <a:avLst/>
                      <a:gdLst>
                        <a:gd name="T0" fmla="*/ 2147483647 w 1100"/>
                        <a:gd name="T1" fmla="*/ 1023682006 h 565"/>
                        <a:gd name="T2" fmla="*/ 0 w 1100"/>
                        <a:gd name="T3" fmla="*/ 2147483647 h 565"/>
                        <a:gd name="T4" fmla="*/ 423523900 w 1100"/>
                        <a:gd name="T5" fmla="*/ 2147483647 h 565"/>
                        <a:gd name="T6" fmla="*/ 2147483647 w 1100"/>
                        <a:gd name="T7" fmla="*/ 1464652532 h 565"/>
                        <a:gd name="T8" fmla="*/ 2147483647 w 1100"/>
                        <a:gd name="T9" fmla="*/ 2147483647 h 565"/>
                        <a:gd name="T10" fmla="*/ 2147483647 w 1100"/>
                        <a:gd name="T11" fmla="*/ 1023682006 h 56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100"/>
                        <a:gd name="T19" fmla="*/ 0 h 565"/>
                        <a:gd name="T20" fmla="*/ 1100 w 1100"/>
                        <a:gd name="T21" fmla="*/ 565 h 565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100" h="565">
                          <a:moveTo>
                            <a:pt x="869" y="130"/>
                          </a:moveTo>
                          <a:cubicBezTo>
                            <a:pt x="355" y="0"/>
                            <a:pt x="0" y="515"/>
                            <a:pt x="0" y="515"/>
                          </a:cubicBezTo>
                          <a:cubicBezTo>
                            <a:pt x="0" y="515"/>
                            <a:pt x="0" y="515"/>
                            <a:pt x="54" y="565"/>
                          </a:cubicBezTo>
                          <a:cubicBezTo>
                            <a:pt x="279" y="285"/>
                            <a:pt x="580" y="120"/>
                            <a:pt x="866" y="186"/>
                          </a:cubicBezTo>
                          <a:cubicBezTo>
                            <a:pt x="1050" y="226"/>
                            <a:pt x="1100" y="347"/>
                            <a:pt x="1100" y="347"/>
                          </a:cubicBezTo>
                          <a:cubicBezTo>
                            <a:pt x="1084" y="303"/>
                            <a:pt x="1043" y="192"/>
                            <a:pt x="869" y="1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A3A3A3"/>
                        </a:gs>
                        <a:gs pos="50000">
                          <a:srgbClr val="525252"/>
                        </a:gs>
                        <a:gs pos="100000">
                          <a:srgbClr val="A3A3A3"/>
                        </a:gs>
                      </a:gsLst>
                      <a:lin ang="189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zh-CN" noProof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133" name="Freeform 49"/>
                    <p:cNvSpPr>
                      <a:spLocks/>
                    </p:cNvSpPr>
                    <p:nvPr/>
                  </p:nvSpPr>
                  <p:spPr bwMode="auto">
                    <a:xfrm>
                      <a:off x="606" y="1890"/>
                      <a:ext cx="249" cy="123"/>
                    </a:xfrm>
                    <a:custGeom>
                      <a:avLst/>
                      <a:gdLst>
                        <a:gd name="T0" fmla="*/ 380616817 w 264"/>
                        <a:gd name="T1" fmla="*/ 110562880 h 131"/>
                        <a:gd name="T2" fmla="*/ 558236615 w 264"/>
                        <a:gd name="T3" fmla="*/ 273276413 h 131"/>
                        <a:gd name="T4" fmla="*/ 175506045 w 264"/>
                        <a:gd name="T5" fmla="*/ 162713503 h 131"/>
                        <a:gd name="T6" fmla="*/ 0 w 264"/>
                        <a:gd name="T7" fmla="*/ 0 h 131"/>
                        <a:gd name="T8" fmla="*/ 380616817 w 264"/>
                        <a:gd name="T9" fmla="*/ 110562880 h 13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64"/>
                        <a:gd name="T16" fmla="*/ 0 h 131"/>
                        <a:gd name="T17" fmla="*/ 264 w 264"/>
                        <a:gd name="T18" fmla="*/ 131 h 13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64" h="131">
                          <a:moveTo>
                            <a:pt x="180" y="53"/>
                          </a:moveTo>
                          <a:lnTo>
                            <a:pt x="264" y="131"/>
                          </a:lnTo>
                          <a:lnTo>
                            <a:pt x="83" y="78"/>
                          </a:lnTo>
                          <a:lnTo>
                            <a:pt x="0" y="0"/>
                          </a:lnTo>
                          <a:lnTo>
                            <a:pt x="180" y="53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BDBDBD"/>
                        </a:gs>
                        <a:gs pos="100000">
                          <a:srgbClr val="4B4B4B"/>
                        </a:gs>
                      </a:gsLst>
                      <a:lin ang="27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zh-CN" noProof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23" name="WordArt 51"/>
            <p:cNvSpPr>
              <a:spLocks noChangeArrowheads="1" noChangeShapeType="1" noTextEdit="1"/>
            </p:cNvSpPr>
            <p:nvPr/>
          </p:nvSpPr>
          <p:spPr bwMode="auto">
            <a:xfrm rot="1871965">
              <a:off x="1601" y="2329"/>
              <a:ext cx="1321" cy="1082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1740005"/>
                </a:avLst>
              </a:prstTxWarp>
            </a:bodyPr>
            <a:lstStyle/>
            <a:p>
              <a:pPr algn="ctr"/>
              <a:r>
                <a:rPr lang="en-US" altLang="zh-CN" kern="10">
                  <a:ln w="9525">
                    <a:noFill/>
                    <a:round/>
                    <a:headEnd/>
                    <a:tailEnd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Black"/>
                </a:rPr>
                <a:t>Description 1</a:t>
              </a:r>
              <a:endParaRPr lang="zh-CN" altLang="en-US" kern="1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Arial Black"/>
              </a:endParaRPr>
            </a:p>
          </p:txBody>
        </p:sp>
        <p:sp>
          <p:nvSpPr>
            <p:cNvPr id="124" name="WordArt 58"/>
            <p:cNvSpPr>
              <a:spLocks noChangeArrowheads="1" noChangeShapeType="1" noTextEdit="1"/>
            </p:cNvSpPr>
            <p:nvPr/>
          </p:nvSpPr>
          <p:spPr bwMode="auto">
            <a:xfrm rot="2571658">
              <a:off x="2189" y="1180"/>
              <a:ext cx="1418" cy="2076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4295596"/>
                </a:avLst>
              </a:prstTxWarp>
            </a:bodyPr>
            <a:lstStyle/>
            <a:p>
              <a:pPr algn="ctr"/>
              <a:r>
                <a:rPr lang="en-US" altLang="zh-CN" kern="10">
                  <a:ln w="9525">
                    <a:noFill/>
                    <a:round/>
                    <a:headEnd/>
                    <a:tailEnd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Black"/>
                </a:rPr>
                <a:t>Description 2  </a:t>
              </a:r>
              <a:endParaRPr lang="zh-CN" altLang="en-US" kern="10">
                <a:ln w="9525">
                  <a:noFill/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Arial Black"/>
              </a:endParaRPr>
            </a:p>
          </p:txBody>
        </p:sp>
      </p:grpSp>
      <p:sp>
        <p:nvSpPr>
          <p:cNvPr id="141" name="Text Box 45"/>
          <p:cNvSpPr txBox="1">
            <a:spLocks noChangeArrowheads="1"/>
          </p:cNvSpPr>
          <p:nvPr/>
        </p:nvSpPr>
        <p:spPr bwMode="auto">
          <a:xfrm>
            <a:off x="498505" y="2946385"/>
            <a:ext cx="1822450" cy="201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600" b="1" noProof="1">
                <a:solidFill>
                  <a:schemeClr val="tx2">
                    <a:lumMod val="60000"/>
                    <a:lumOff val="40000"/>
                  </a:schemeClr>
                </a:solidFill>
              </a:rPr>
              <a:t>Placeholder</a:t>
            </a:r>
          </a:p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chemeClr val="tx2">
                    <a:lumMod val="60000"/>
                    <a:lumOff val="40000"/>
                  </a:schemeClr>
                </a:solidFill>
              </a:rPr>
              <a:t>The text you type keeps the same style and formatting as the placeholder text. </a:t>
            </a:r>
            <a:br>
              <a:rPr lang="en-US" altLang="zh-CN" sz="1400" noProof="1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altLang="zh-CN" sz="1400" noProof="1">
                <a:solidFill>
                  <a:schemeClr val="tx2">
                    <a:lumMod val="60000"/>
                    <a:lumOff val="40000"/>
                  </a:schemeClr>
                </a:solidFill>
              </a:rPr>
              <a:t>This text can be replaced with your own text. This is a placeholder text.</a:t>
            </a:r>
          </a:p>
        </p:txBody>
      </p:sp>
      <p:sp>
        <p:nvSpPr>
          <p:cNvPr id="142" name="Text Box 45"/>
          <p:cNvSpPr txBox="1">
            <a:spLocks noChangeArrowheads="1"/>
          </p:cNvSpPr>
          <p:nvPr/>
        </p:nvSpPr>
        <p:spPr bwMode="auto">
          <a:xfrm>
            <a:off x="6600855" y="1570023"/>
            <a:ext cx="2009775" cy="179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801688">
              <a:spcBef>
                <a:spcPct val="20000"/>
              </a:spcBef>
            </a:pPr>
            <a:r>
              <a:rPr lang="en-US" altLang="zh-CN" sz="1600" b="1" noProof="1">
                <a:solidFill>
                  <a:srgbClr val="FF0000"/>
                </a:solidFill>
              </a:rPr>
              <a:t>Placeholder</a:t>
            </a:r>
          </a:p>
          <a:p>
            <a:pPr algn="r"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FF0000"/>
                </a:solidFill>
              </a:rPr>
              <a:t>If you don’t want to use the size of the fonts as used in this placeholder it is possible to replace it by selecting different options. This is a placeholder text.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18529</TotalTime>
  <Words>54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734</cp:revision>
  <dcterms:created xsi:type="dcterms:W3CDTF">2009-02-11T05:37:22Z</dcterms:created>
  <dcterms:modified xsi:type="dcterms:W3CDTF">2012-07-28T14:48:25Z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