
<file path=[Content_Types].xml><?xml version="1.0" encoding="utf-8"?>
<Types xmlns="http://schemas.openxmlformats.org/package/2006/content-types"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Picture 74"/>
          <p:cNvPicPr>
            <a:picLocks noChangeAspect="1" noChangeArrowheads="1"/>
          </p:cNvPicPr>
          <p:nvPr/>
        </p:nvPicPr>
        <p:blipFill>
          <a:blip r:embed="rId2">
            <a:lum bright="24000"/>
          </a:blip>
          <a:srcRect/>
          <a:stretch>
            <a:fillRect/>
          </a:stretch>
        </p:blipFill>
        <p:spPr bwMode="auto">
          <a:xfrm>
            <a:off x="7804770" y="4424635"/>
            <a:ext cx="892175" cy="118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5" name="Group 26"/>
          <p:cNvGrpSpPr>
            <a:grpSpLocks/>
          </p:cNvGrpSpPr>
          <p:nvPr/>
        </p:nvGrpSpPr>
        <p:grpSpPr bwMode="auto">
          <a:xfrm>
            <a:off x="1043608" y="1146448"/>
            <a:ext cx="2339975" cy="5522912"/>
            <a:chOff x="6408" y="661"/>
            <a:chExt cx="1718" cy="4055"/>
          </a:xfrm>
        </p:grpSpPr>
        <p:sp>
          <p:nvSpPr>
            <p:cNvPr id="76" name="Freeform 27"/>
            <p:cNvSpPr>
              <a:spLocks/>
            </p:cNvSpPr>
            <p:nvPr/>
          </p:nvSpPr>
          <p:spPr bwMode="auto">
            <a:xfrm flipH="1">
              <a:off x="6410" y="3798"/>
              <a:ext cx="580" cy="918"/>
            </a:xfrm>
            <a:custGeom>
              <a:avLst/>
              <a:gdLst>
                <a:gd name="T0" fmla="*/ 6272 w 290"/>
                <a:gd name="T1" fmla="*/ 11584 h 459"/>
                <a:gd name="T2" fmla="*/ 6240 w 290"/>
                <a:gd name="T3" fmla="*/ 9984 h 459"/>
                <a:gd name="T4" fmla="*/ 7712 w 290"/>
                <a:gd name="T5" fmla="*/ 5696 h 459"/>
                <a:gd name="T6" fmla="*/ 8000 w 290"/>
                <a:gd name="T7" fmla="*/ 4320 h 459"/>
                <a:gd name="T8" fmla="*/ 8992 w 290"/>
                <a:gd name="T9" fmla="*/ 3232 h 459"/>
                <a:gd name="T10" fmla="*/ 8384 w 290"/>
                <a:gd name="T11" fmla="*/ 2080 h 459"/>
                <a:gd name="T12" fmla="*/ 6272 w 290"/>
                <a:gd name="T13" fmla="*/ 352 h 459"/>
                <a:gd name="T14" fmla="*/ 5696 w 290"/>
                <a:gd name="T15" fmla="*/ 1696 h 459"/>
                <a:gd name="T16" fmla="*/ 5024 w 290"/>
                <a:gd name="T17" fmla="*/ 3008 h 459"/>
                <a:gd name="T18" fmla="*/ 3968 w 290"/>
                <a:gd name="T19" fmla="*/ 3168 h 459"/>
                <a:gd name="T20" fmla="*/ 4416 w 290"/>
                <a:gd name="T21" fmla="*/ 2080 h 459"/>
                <a:gd name="T22" fmla="*/ 3136 w 290"/>
                <a:gd name="T23" fmla="*/ 736 h 459"/>
                <a:gd name="T24" fmla="*/ 1568 w 290"/>
                <a:gd name="T25" fmla="*/ 2144 h 459"/>
                <a:gd name="T26" fmla="*/ 1632 w 290"/>
                <a:gd name="T27" fmla="*/ 3296 h 459"/>
                <a:gd name="T28" fmla="*/ 1632 w 290"/>
                <a:gd name="T29" fmla="*/ 3488 h 459"/>
                <a:gd name="T30" fmla="*/ 928 w 290"/>
                <a:gd name="T31" fmla="*/ 6336 h 459"/>
                <a:gd name="T32" fmla="*/ 1472 w 290"/>
                <a:gd name="T33" fmla="*/ 7680 h 459"/>
                <a:gd name="T34" fmla="*/ 1984 w 290"/>
                <a:gd name="T35" fmla="*/ 8384 h 459"/>
                <a:gd name="T36" fmla="*/ 64 w 290"/>
                <a:gd name="T37" fmla="*/ 13312 h 459"/>
                <a:gd name="T38" fmla="*/ 0 w 290"/>
                <a:gd name="T39" fmla="*/ 14688 h 459"/>
                <a:gd name="T40" fmla="*/ 6592 w 290"/>
                <a:gd name="T41" fmla="*/ 14688 h 459"/>
                <a:gd name="T42" fmla="*/ 6272 w 290"/>
                <a:gd name="T43" fmla="*/ 11584 h 45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90"/>
                <a:gd name="T67" fmla="*/ 0 h 459"/>
                <a:gd name="T68" fmla="*/ 290 w 290"/>
                <a:gd name="T69" fmla="*/ 459 h 459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90" h="459">
                  <a:moveTo>
                    <a:pt x="196" y="362"/>
                  </a:moveTo>
                  <a:cubicBezTo>
                    <a:pt x="186" y="328"/>
                    <a:pt x="195" y="312"/>
                    <a:pt x="195" y="312"/>
                  </a:cubicBezTo>
                  <a:cubicBezTo>
                    <a:pt x="220" y="281"/>
                    <a:pt x="241" y="178"/>
                    <a:pt x="241" y="178"/>
                  </a:cubicBezTo>
                  <a:cubicBezTo>
                    <a:pt x="244" y="136"/>
                    <a:pt x="250" y="135"/>
                    <a:pt x="250" y="135"/>
                  </a:cubicBezTo>
                  <a:cubicBezTo>
                    <a:pt x="281" y="101"/>
                    <a:pt x="281" y="101"/>
                    <a:pt x="281" y="101"/>
                  </a:cubicBezTo>
                  <a:cubicBezTo>
                    <a:pt x="290" y="86"/>
                    <a:pt x="262" y="65"/>
                    <a:pt x="262" y="65"/>
                  </a:cubicBezTo>
                  <a:cubicBezTo>
                    <a:pt x="196" y="11"/>
                    <a:pt x="196" y="11"/>
                    <a:pt x="196" y="11"/>
                  </a:cubicBezTo>
                  <a:cubicBezTo>
                    <a:pt x="173" y="0"/>
                    <a:pt x="178" y="53"/>
                    <a:pt x="178" y="53"/>
                  </a:cubicBezTo>
                  <a:cubicBezTo>
                    <a:pt x="177" y="83"/>
                    <a:pt x="157" y="94"/>
                    <a:pt x="157" y="94"/>
                  </a:cubicBezTo>
                  <a:cubicBezTo>
                    <a:pt x="117" y="133"/>
                    <a:pt x="124" y="99"/>
                    <a:pt x="124" y="99"/>
                  </a:cubicBezTo>
                  <a:cubicBezTo>
                    <a:pt x="138" y="65"/>
                    <a:pt x="138" y="65"/>
                    <a:pt x="138" y="65"/>
                  </a:cubicBezTo>
                  <a:cubicBezTo>
                    <a:pt x="144" y="24"/>
                    <a:pt x="98" y="23"/>
                    <a:pt x="98" y="23"/>
                  </a:cubicBezTo>
                  <a:cubicBezTo>
                    <a:pt x="47" y="20"/>
                    <a:pt x="49" y="67"/>
                    <a:pt x="49" y="67"/>
                  </a:cubicBezTo>
                  <a:cubicBezTo>
                    <a:pt x="40" y="78"/>
                    <a:pt x="51" y="103"/>
                    <a:pt x="51" y="103"/>
                  </a:cubicBezTo>
                  <a:cubicBezTo>
                    <a:pt x="55" y="107"/>
                    <a:pt x="51" y="109"/>
                    <a:pt x="51" y="109"/>
                  </a:cubicBezTo>
                  <a:cubicBezTo>
                    <a:pt x="24" y="128"/>
                    <a:pt x="29" y="198"/>
                    <a:pt x="29" y="198"/>
                  </a:cubicBezTo>
                  <a:cubicBezTo>
                    <a:pt x="31" y="224"/>
                    <a:pt x="46" y="240"/>
                    <a:pt x="46" y="240"/>
                  </a:cubicBezTo>
                  <a:cubicBezTo>
                    <a:pt x="63" y="247"/>
                    <a:pt x="62" y="262"/>
                    <a:pt x="62" y="262"/>
                  </a:cubicBezTo>
                  <a:cubicBezTo>
                    <a:pt x="31" y="305"/>
                    <a:pt x="2" y="416"/>
                    <a:pt x="2" y="416"/>
                  </a:cubicBezTo>
                  <a:cubicBezTo>
                    <a:pt x="0" y="459"/>
                    <a:pt x="0" y="459"/>
                    <a:pt x="0" y="459"/>
                  </a:cubicBezTo>
                  <a:cubicBezTo>
                    <a:pt x="206" y="459"/>
                    <a:pt x="206" y="459"/>
                    <a:pt x="206" y="459"/>
                  </a:cubicBezTo>
                  <a:lnTo>
                    <a:pt x="196" y="362"/>
                  </a:lnTo>
                  <a:close/>
                </a:path>
              </a:pathLst>
            </a:custGeom>
            <a:gradFill rotWithShape="1">
              <a:gsLst>
                <a:gs pos="0">
                  <a:srgbClr val="B7B7B7"/>
                </a:gs>
                <a:gs pos="100000">
                  <a:srgbClr val="FFFFFF"/>
                </a:gs>
              </a:gsLst>
              <a:lin ang="5400000" scaled="1"/>
            </a:gra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altLang="zh-CN">
                <a:ea typeface="宋体" pitchFamily="2" charset="-122"/>
              </a:endParaRPr>
            </a:p>
          </p:txBody>
        </p:sp>
        <p:grpSp>
          <p:nvGrpSpPr>
            <p:cNvPr id="77" name="Group 28"/>
            <p:cNvGrpSpPr>
              <a:grpSpLocks/>
            </p:cNvGrpSpPr>
            <p:nvPr/>
          </p:nvGrpSpPr>
          <p:grpSpPr bwMode="auto">
            <a:xfrm>
              <a:off x="6408" y="661"/>
              <a:ext cx="1718" cy="3327"/>
              <a:chOff x="6408" y="661"/>
              <a:chExt cx="1718" cy="3327"/>
            </a:xfrm>
          </p:grpSpPr>
          <p:sp>
            <p:nvSpPr>
              <p:cNvPr id="78" name="Freeform 29"/>
              <p:cNvSpPr>
                <a:spLocks/>
              </p:cNvSpPr>
              <p:nvPr/>
            </p:nvSpPr>
            <p:spPr bwMode="auto">
              <a:xfrm flipH="1">
                <a:off x="6408" y="661"/>
                <a:ext cx="1718" cy="3327"/>
              </a:xfrm>
              <a:custGeom>
                <a:avLst/>
                <a:gdLst>
                  <a:gd name="T0" fmla="*/ 15328 w 859"/>
                  <a:gd name="T1" fmla="*/ 7432 h 1663"/>
                  <a:gd name="T2" fmla="*/ 10816 w 859"/>
                  <a:gd name="T3" fmla="*/ 9097 h 1663"/>
                  <a:gd name="T4" fmla="*/ 10496 w 859"/>
                  <a:gd name="T5" fmla="*/ 10955 h 1663"/>
                  <a:gd name="T6" fmla="*/ 7904 w 859"/>
                  <a:gd name="T7" fmla="*/ 15605 h 1663"/>
                  <a:gd name="T8" fmla="*/ 4832 w 859"/>
                  <a:gd name="T9" fmla="*/ 21564 h 1663"/>
                  <a:gd name="T10" fmla="*/ 1728 w 859"/>
                  <a:gd name="T11" fmla="*/ 23743 h 1663"/>
                  <a:gd name="T12" fmla="*/ 0 w 859"/>
                  <a:gd name="T13" fmla="*/ 24575 h 1663"/>
                  <a:gd name="T14" fmla="*/ 5472 w 859"/>
                  <a:gd name="T15" fmla="*/ 24703 h 1663"/>
                  <a:gd name="T16" fmla="*/ 11424 w 859"/>
                  <a:gd name="T17" fmla="*/ 16695 h 1663"/>
                  <a:gd name="T18" fmla="*/ 11136 w 859"/>
                  <a:gd name="T19" fmla="*/ 25216 h 1663"/>
                  <a:gd name="T20" fmla="*/ 11264 w 859"/>
                  <a:gd name="T21" fmla="*/ 30099 h 1663"/>
                  <a:gd name="T22" fmla="*/ 15008 w 859"/>
                  <a:gd name="T23" fmla="*/ 28881 h 1663"/>
                  <a:gd name="T24" fmla="*/ 18176 w 859"/>
                  <a:gd name="T25" fmla="*/ 37691 h 1663"/>
                  <a:gd name="T26" fmla="*/ 20192 w 859"/>
                  <a:gd name="T27" fmla="*/ 44903 h 1663"/>
                  <a:gd name="T28" fmla="*/ 19136 w 859"/>
                  <a:gd name="T29" fmla="*/ 46988 h 1663"/>
                  <a:gd name="T30" fmla="*/ 19872 w 859"/>
                  <a:gd name="T31" fmla="*/ 49999 h 1663"/>
                  <a:gd name="T32" fmla="*/ 21344 w 859"/>
                  <a:gd name="T33" fmla="*/ 52560 h 1663"/>
                  <a:gd name="T34" fmla="*/ 22208 w 859"/>
                  <a:gd name="T35" fmla="*/ 50127 h 1663"/>
                  <a:gd name="T36" fmla="*/ 23936 w 859"/>
                  <a:gd name="T37" fmla="*/ 51600 h 1663"/>
                  <a:gd name="T38" fmla="*/ 26592 w 859"/>
                  <a:gd name="T39" fmla="*/ 51215 h 1663"/>
                  <a:gd name="T40" fmla="*/ 26240 w 859"/>
                  <a:gd name="T41" fmla="*/ 48973 h 1663"/>
                  <a:gd name="T42" fmla="*/ 24448 w 859"/>
                  <a:gd name="T43" fmla="*/ 43303 h 1663"/>
                  <a:gd name="T44" fmla="*/ 25472 w 859"/>
                  <a:gd name="T45" fmla="*/ 31924 h 1663"/>
                  <a:gd name="T46" fmla="*/ 27040 w 859"/>
                  <a:gd name="T47" fmla="*/ 30131 h 1663"/>
                  <a:gd name="T48" fmla="*/ 27040 w 859"/>
                  <a:gd name="T49" fmla="*/ 27856 h 1663"/>
                  <a:gd name="T50" fmla="*/ 25344 w 859"/>
                  <a:gd name="T51" fmla="*/ 10059 h 1663"/>
                  <a:gd name="T52" fmla="*/ 20320 w 859"/>
                  <a:gd name="T53" fmla="*/ 7912 h 1663"/>
                  <a:gd name="T54" fmla="*/ 19712 w 859"/>
                  <a:gd name="T55" fmla="*/ 6372 h 1663"/>
                  <a:gd name="T56" fmla="*/ 20352 w 859"/>
                  <a:gd name="T57" fmla="*/ 4483 h 1663"/>
                  <a:gd name="T58" fmla="*/ 17120 w 859"/>
                  <a:gd name="T59" fmla="*/ 736 h 1663"/>
                  <a:gd name="T60" fmla="*/ 15488 w 859"/>
                  <a:gd name="T61" fmla="*/ 4067 h 1663"/>
                  <a:gd name="T62" fmla="*/ 15680 w 859"/>
                  <a:gd name="T63" fmla="*/ 5828 h 1663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859"/>
                  <a:gd name="T97" fmla="*/ 0 h 1663"/>
                  <a:gd name="T98" fmla="*/ 859 w 859"/>
                  <a:gd name="T99" fmla="*/ 1663 h 1663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859" h="1663">
                    <a:moveTo>
                      <a:pt x="498" y="221"/>
                    </a:moveTo>
                    <a:cubicBezTo>
                      <a:pt x="498" y="221"/>
                      <a:pt x="495" y="230"/>
                      <a:pt x="479" y="232"/>
                    </a:cubicBezTo>
                    <a:cubicBezTo>
                      <a:pt x="358" y="267"/>
                      <a:pt x="358" y="267"/>
                      <a:pt x="358" y="267"/>
                    </a:cubicBezTo>
                    <a:cubicBezTo>
                      <a:pt x="358" y="267"/>
                      <a:pt x="343" y="268"/>
                      <a:pt x="338" y="284"/>
                    </a:cubicBezTo>
                    <a:cubicBezTo>
                      <a:pt x="338" y="284"/>
                      <a:pt x="330" y="327"/>
                      <a:pt x="330" y="333"/>
                    </a:cubicBezTo>
                    <a:cubicBezTo>
                      <a:pt x="328" y="342"/>
                      <a:pt x="328" y="342"/>
                      <a:pt x="328" y="342"/>
                    </a:cubicBezTo>
                    <a:cubicBezTo>
                      <a:pt x="328" y="342"/>
                      <a:pt x="273" y="438"/>
                      <a:pt x="262" y="449"/>
                    </a:cubicBezTo>
                    <a:cubicBezTo>
                      <a:pt x="262" y="449"/>
                      <a:pt x="249" y="469"/>
                      <a:pt x="247" y="487"/>
                    </a:cubicBezTo>
                    <a:cubicBezTo>
                      <a:pt x="247" y="487"/>
                      <a:pt x="180" y="585"/>
                      <a:pt x="177" y="619"/>
                    </a:cubicBezTo>
                    <a:cubicBezTo>
                      <a:pt x="177" y="619"/>
                      <a:pt x="154" y="635"/>
                      <a:pt x="151" y="673"/>
                    </a:cubicBezTo>
                    <a:cubicBezTo>
                      <a:pt x="151" y="673"/>
                      <a:pt x="117" y="702"/>
                      <a:pt x="102" y="731"/>
                    </a:cubicBezTo>
                    <a:cubicBezTo>
                      <a:pt x="102" y="731"/>
                      <a:pt x="66" y="736"/>
                      <a:pt x="54" y="741"/>
                    </a:cubicBezTo>
                    <a:cubicBezTo>
                      <a:pt x="54" y="741"/>
                      <a:pt x="20" y="746"/>
                      <a:pt x="13" y="759"/>
                    </a:cubicBezTo>
                    <a:cubicBezTo>
                      <a:pt x="0" y="767"/>
                      <a:pt x="0" y="767"/>
                      <a:pt x="0" y="767"/>
                    </a:cubicBezTo>
                    <a:cubicBezTo>
                      <a:pt x="0" y="770"/>
                      <a:pt x="0" y="770"/>
                      <a:pt x="0" y="770"/>
                    </a:cubicBezTo>
                    <a:cubicBezTo>
                      <a:pt x="171" y="771"/>
                      <a:pt x="171" y="771"/>
                      <a:pt x="171" y="771"/>
                    </a:cubicBezTo>
                    <a:cubicBezTo>
                      <a:pt x="171" y="771"/>
                      <a:pt x="233" y="715"/>
                      <a:pt x="230" y="703"/>
                    </a:cubicBezTo>
                    <a:cubicBezTo>
                      <a:pt x="230" y="703"/>
                      <a:pt x="291" y="636"/>
                      <a:pt x="357" y="521"/>
                    </a:cubicBezTo>
                    <a:cubicBezTo>
                      <a:pt x="366" y="519"/>
                      <a:pt x="366" y="519"/>
                      <a:pt x="366" y="519"/>
                    </a:cubicBezTo>
                    <a:cubicBezTo>
                      <a:pt x="366" y="519"/>
                      <a:pt x="373" y="663"/>
                      <a:pt x="348" y="787"/>
                    </a:cubicBezTo>
                    <a:cubicBezTo>
                      <a:pt x="351" y="789"/>
                      <a:pt x="351" y="789"/>
                      <a:pt x="351" y="789"/>
                    </a:cubicBezTo>
                    <a:cubicBezTo>
                      <a:pt x="352" y="939"/>
                      <a:pt x="352" y="939"/>
                      <a:pt x="352" y="939"/>
                    </a:cubicBezTo>
                    <a:cubicBezTo>
                      <a:pt x="352" y="939"/>
                      <a:pt x="425" y="981"/>
                      <a:pt x="442" y="955"/>
                    </a:cubicBezTo>
                    <a:cubicBezTo>
                      <a:pt x="469" y="901"/>
                      <a:pt x="469" y="901"/>
                      <a:pt x="469" y="901"/>
                    </a:cubicBezTo>
                    <a:cubicBezTo>
                      <a:pt x="484" y="900"/>
                      <a:pt x="484" y="900"/>
                      <a:pt x="484" y="900"/>
                    </a:cubicBezTo>
                    <a:cubicBezTo>
                      <a:pt x="484" y="900"/>
                      <a:pt x="517" y="1036"/>
                      <a:pt x="568" y="1176"/>
                    </a:cubicBezTo>
                    <a:cubicBezTo>
                      <a:pt x="571" y="1248"/>
                      <a:pt x="571" y="1248"/>
                      <a:pt x="571" y="1248"/>
                    </a:cubicBezTo>
                    <a:cubicBezTo>
                      <a:pt x="571" y="1248"/>
                      <a:pt x="600" y="1359"/>
                      <a:pt x="631" y="1401"/>
                    </a:cubicBezTo>
                    <a:cubicBezTo>
                      <a:pt x="631" y="1401"/>
                      <a:pt x="632" y="1416"/>
                      <a:pt x="616" y="1424"/>
                    </a:cubicBezTo>
                    <a:cubicBezTo>
                      <a:pt x="616" y="1424"/>
                      <a:pt x="600" y="1439"/>
                      <a:pt x="598" y="1466"/>
                    </a:cubicBezTo>
                    <a:cubicBezTo>
                      <a:pt x="598" y="1466"/>
                      <a:pt x="593" y="1535"/>
                      <a:pt x="621" y="1554"/>
                    </a:cubicBezTo>
                    <a:cubicBezTo>
                      <a:pt x="621" y="1554"/>
                      <a:pt x="624" y="1557"/>
                      <a:pt x="621" y="1560"/>
                    </a:cubicBezTo>
                    <a:cubicBezTo>
                      <a:pt x="621" y="1560"/>
                      <a:pt x="610" y="1585"/>
                      <a:pt x="618" y="1596"/>
                    </a:cubicBezTo>
                    <a:cubicBezTo>
                      <a:pt x="618" y="1596"/>
                      <a:pt x="616" y="1643"/>
                      <a:pt x="667" y="1640"/>
                    </a:cubicBezTo>
                    <a:cubicBezTo>
                      <a:pt x="667" y="1640"/>
                      <a:pt x="713" y="1639"/>
                      <a:pt x="707" y="1598"/>
                    </a:cubicBezTo>
                    <a:cubicBezTo>
                      <a:pt x="694" y="1564"/>
                      <a:pt x="694" y="1564"/>
                      <a:pt x="694" y="1564"/>
                    </a:cubicBezTo>
                    <a:cubicBezTo>
                      <a:pt x="694" y="1564"/>
                      <a:pt x="686" y="1530"/>
                      <a:pt x="726" y="1569"/>
                    </a:cubicBezTo>
                    <a:cubicBezTo>
                      <a:pt x="726" y="1569"/>
                      <a:pt x="746" y="1580"/>
                      <a:pt x="748" y="1610"/>
                    </a:cubicBezTo>
                    <a:cubicBezTo>
                      <a:pt x="748" y="1610"/>
                      <a:pt x="742" y="1663"/>
                      <a:pt x="765" y="1653"/>
                    </a:cubicBezTo>
                    <a:cubicBezTo>
                      <a:pt x="831" y="1598"/>
                      <a:pt x="831" y="1598"/>
                      <a:pt x="831" y="1598"/>
                    </a:cubicBezTo>
                    <a:cubicBezTo>
                      <a:pt x="831" y="1598"/>
                      <a:pt x="859" y="1577"/>
                      <a:pt x="850" y="1562"/>
                    </a:cubicBezTo>
                    <a:cubicBezTo>
                      <a:pt x="820" y="1528"/>
                      <a:pt x="820" y="1528"/>
                      <a:pt x="820" y="1528"/>
                    </a:cubicBezTo>
                    <a:cubicBezTo>
                      <a:pt x="820" y="1528"/>
                      <a:pt x="813" y="1527"/>
                      <a:pt x="810" y="1485"/>
                    </a:cubicBezTo>
                    <a:cubicBezTo>
                      <a:pt x="810" y="1485"/>
                      <a:pt x="789" y="1383"/>
                      <a:pt x="764" y="1351"/>
                    </a:cubicBezTo>
                    <a:cubicBezTo>
                      <a:pt x="764" y="1351"/>
                      <a:pt x="755" y="1335"/>
                      <a:pt x="766" y="1301"/>
                    </a:cubicBezTo>
                    <a:cubicBezTo>
                      <a:pt x="796" y="996"/>
                      <a:pt x="796" y="996"/>
                      <a:pt x="796" y="996"/>
                    </a:cubicBezTo>
                    <a:cubicBezTo>
                      <a:pt x="796" y="996"/>
                      <a:pt x="811" y="987"/>
                      <a:pt x="820" y="973"/>
                    </a:cubicBezTo>
                    <a:cubicBezTo>
                      <a:pt x="820" y="973"/>
                      <a:pt x="844" y="972"/>
                      <a:pt x="845" y="940"/>
                    </a:cubicBezTo>
                    <a:cubicBezTo>
                      <a:pt x="845" y="940"/>
                      <a:pt x="848" y="914"/>
                      <a:pt x="842" y="875"/>
                    </a:cubicBezTo>
                    <a:cubicBezTo>
                      <a:pt x="845" y="869"/>
                      <a:pt x="845" y="869"/>
                      <a:pt x="845" y="869"/>
                    </a:cubicBezTo>
                    <a:cubicBezTo>
                      <a:pt x="845" y="869"/>
                      <a:pt x="857" y="704"/>
                      <a:pt x="853" y="667"/>
                    </a:cubicBezTo>
                    <a:cubicBezTo>
                      <a:pt x="853" y="667"/>
                      <a:pt x="852" y="554"/>
                      <a:pt x="792" y="314"/>
                    </a:cubicBezTo>
                    <a:cubicBezTo>
                      <a:pt x="792" y="314"/>
                      <a:pt x="790" y="299"/>
                      <a:pt x="765" y="295"/>
                    </a:cubicBezTo>
                    <a:cubicBezTo>
                      <a:pt x="765" y="295"/>
                      <a:pt x="648" y="258"/>
                      <a:pt x="635" y="247"/>
                    </a:cubicBezTo>
                    <a:cubicBezTo>
                      <a:pt x="635" y="247"/>
                      <a:pt x="622" y="229"/>
                      <a:pt x="616" y="217"/>
                    </a:cubicBezTo>
                    <a:cubicBezTo>
                      <a:pt x="616" y="199"/>
                      <a:pt x="616" y="199"/>
                      <a:pt x="616" y="199"/>
                    </a:cubicBezTo>
                    <a:cubicBezTo>
                      <a:pt x="616" y="199"/>
                      <a:pt x="628" y="206"/>
                      <a:pt x="642" y="170"/>
                    </a:cubicBezTo>
                    <a:cubicBezTo>
                      <a:pt x="642" y="170"/>
                      <a:pt x="664" y="142"/>
                      <a:pt x="636" y="140"/>
                    </a:cubicBezTo>
                    <a:cubicBezTo>
                      <a:pt x="636" y="140"/>
                      <a:pt x="652" y="61"/>
                      <a:pt x="617" y="54"/>
                    </a:cubicBezTo>
                    <a:cubicBezTo>
                      <a:pt x="617" y="54"/>
                      <a:pt x="610" y="0"/>
                      <a:pt x="535" y="23"/>
                    </a:cubicBezTo>
                    <a:cubicBezTo>
                      <a:pt x="535" y="23"/>
                      <a:pt x="496" y="31"/>
                      <a:pt x="484" y="92"/>
                    </a:cubicBezTo>
                    <a:cubicBezTo>
                      <a:pt x="484" y="127"/>
                      <a:pt x="484" y="127"/>
                      <a:pt x="484" y="127"/>
                    </a:cubicBezTo>
                    <a:cubicBezTo>
                      <a:pt x="484" y="127"/>
                      <a:pt x="474" y="121"/>
                      <a:pt x="477" y="142"/>
                    </a:cubicBezTo>
                    <a:cubicBezTo>
                      <a:pt x="477" y="142"/>
                      <a:pt x="484" y="183"/>
                      <a:pt x="490" y="18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222222"/>
                  </a:gs>
                  <a:gs pos="100000">
                    <a:srgbClr val="808080"/>
                  </a:gs>
                </a:gsLst>
                <a:lin ang="5400000" scaled="1"/>
              </a:gra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altLang="zh-CN">
                  <a:ea typeface="宋体" pitchFamily="2" charset="-122"/>
                </a:endParaRPr>
              </a:p>
            </p:txBody>
          </p:sp>
          <p:sp>
            <p:nvSpPr>
              <p:cNvPr id="79" name="Freeform 30"/>
              <p:cNvSpPr>
                <a:spLocks/>
              </p:cNvSpPr>
              <p:nvPr/>
            </p:nvSpPr>
            <p:spPr bwMode="auto">
              <a:xfrm flipH="1">
                <a:off x="6884" y="1101"/>
                <a:ext cx="248" cy="932"/>
              </a:xfrm>
              <a:custGeom>
                <a:avLst/>
                <a:gdLst>
                  <a:gd name="T0" fmla="*/ 64 w 124"/>
                  <a:gd name="T1" fmla="*/ 32 h 466"/>
                  <a:gd name="T2" fmla="*/ 1472 w 124"/>
                  <a:gd name="T3" fmla="*/ 1760 h 466"/>
                  <a:gd name="T4" fmla="*/ 1952 w 124"/>
                  <a:gd name="T5" fmla="*/ 1792 h 466"/>
                  <a:gd name="T6" fmla="*/ 2496 w 124"/>
                  <a:gd name="T7" fmla="*/ 1632 h 466"/>
                  <a:gd name="T8" fmla="*/ 3808 w 124"/>
                  <a:gd name="T9" fmla="*/ 128 h 466"/>
                  <a:gd name="T10" fmla="*/ 3840 w 124"/>
                  <a:gd name="T11" fmla="*/ 0 h 466"/>
                  <a:gd name="T12" fmla="*/ 3968 w 124"/>
                  <a:gd name="T13" fmla="*/ 224 h 466"/>
                  <a:gd name="T14" fmla="*/ 3424 w 124"/>
                  <a:gd name="T15" fmla="*/ 10464 h 466"/>
                  <a:gd name="T16" fmla="*/ 3744 w 124"/>
                  <a:gd name="T17" fmla="*/ 13760 h 466"/>
                  <a:gd name="T18" fmla="*/ 640 w 124"/>
                  <a:gd name="T19" fmla="*/ 14592 h 466"/>
                  <a:gd name="T20" fmla="*/ 0 w 124"/>
                  <a:gd name="T21" fmla="*/ 160 h 466"/>
                  <a:gd name="T22" fmla="*/ 64 w 124"/>
                  <a:gd name="T23" fmla="*/ 32 h 46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24"/>
                  <a:gd name="T37" fmla="*/ 0 h 466"/>
                  <a:gd name="T38" fmla="*/ 124 w 124"/>
                  <a:gd name="T39" fmla="*/ 466 h 46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24" h="466">
                    <a:moveTo>
                      <a:pt x="2" y="1"/>
                    </a:moveTo>
                    <a:cubicBezTo>
                      <a:pt x="2" y="1"/>
                      <a:pt x="27" y="32"/>
                      <a:pt x="46" y="55"/>
                    </a:cubicBezTo>
                    <a:cubicBezTo>
                      <a:pt x="54" y="57"/>
                      <a:pt x="52" y="57"/>
                      <a:pt x="61" y="56"/>
                    </a:cubicBezTo>
                    <a:cubicBezTo>
                      <a:pt x="61" y="56"/>
                      <a:pt x="67" y="58"/>
                      <a:pt x="78" y="51"/>
                    </a:cubicBezTo>
                    <a:cubicBezTo>
                      <a:pt x="90" y="39"/>
                      <a:pt x="105" y="34"/>
                      <a:pt x="119" y="4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24" y="7"/>
                      <a:pt x="124" y="7"/>
                      <a:pt x="124" y="7"/>
                    </a:cubicBezTo>
                    <a:cubicBezTo>
                      <a:pt x="124" y="7"/>
                      <a:pt x="102" y="232"/>
                      <a:pt x="107" y="327"/>
                    </a:cubicBezTo>
                    <a:cubicBezTo>
                      <a:pt x="107" y="327"/>
                      <a:pt x="112" y="421"/>
                      <a:pt x="117" y="430"/>
                    </a:cubicBezTo>
                    <a:cubicBezTo>
                      <a:pt x="117" y="430"/>
                      <a:pt x="42" y="466"/>
                      <a:pt x="20" y="456"/>
                    </a:cubicBezTo>
                    <a:cubicBezTo>
                      <a:pt x="20" y="456"/>
                      <a:pt x="33" y="118"/>
                      <a:pt x="0" y="5"/>
                    </a:cubicBezTo>
                    <a:lnTo>
                      <a:pt x="2" y="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altLang="zh-CN">
                  <a:ea typeface="宋体" pitchFamily="2" charset="-122"/>
                </a:endParaRPr>
              </a:p>
            </p:txBody>
          </p:sp>
          <p:sp>
            <p:nvSpPr>
              <p:cNvPr id="80" name="Freeform 31"/>
              <p:cNvSpPr>
                <a:spLocks/>
              </p:cNvSpPr>
              <p:nvPr/>
            </p:nvSpPr>
            <p:spPr bwMode="auto">
              <a:xfrm flipH="1">
                <a:off x="6932" y="1211"/>
                <a:ext cx="126" cy="776"/>
              </a:xfrm>
              <a:custGeom>
                <a:avLst/>
                <a:gdLst>
                  <a:gd name="T0" fmla="*/ 288 w 63"/>
                  <a:gd name="T1" fmla="*/ 0 h 388"/>
                  <a:gd name="T2" fmla="*/ 1152 w 63"/>
                  <a:gd name="T3" fmla="*/ 0 h 388"/>
                  <a:gd name="T4" fmla="*/ 1504 w 63"/>
                  <a:gd name="T5" fmla="*/ 512 h 388"/>
                  <a:gd name="T6" fmla="*/ 1280 w 63"/>
                  <a:gd name="T7" fmla="*/ 1088 h 388"/>
                  <a:gd name="T8" fmla="*/ 1856 w 63"/>
                  <a:gd name="T9" fmla="*/ 11584 h 388"/>
                  <a:gd name="T10" fmla="*/ 1056 w 63"/>
                  <a:gd name="T11" fmla="*/ 12416 h 388"/>
                  <a:gd name="T12" fmla="*/ 0 w 63"/>
                  <a:gd name="T13" fmla="*/ 11840 h 388"/>
                  <a:gd name="T14" fmla="*/ 544 w 63"/>
                  <a:gd name="T15" fmla="*/ 1216 h 388"/>
                  <a:gd name="T16" fmla="*/ 96 w 63"/>
                  <a:gd name="T17" fmla="*/ 608 h 388"/>
                  <a:gd name="T18" fmla="*/ 288 w 63"/>
                  <a:gd name="T19" fmla="*/ 0 h 38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3"/>
                  <a:gd name="T31" fmla="*/ 0 h 388"/>
                  <a:gd name="T32" fmla="*/ 63 w 63"/>
                  <a:gd name="T33" fmla="*/ 388 h 38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3" h="388">
                    <a:moveTo>
                      <a:pt x="9" y="0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36" y="0"/>
                      <a:pt x="46" y="12"/>
                      <a:pt x="47" y="16"/>
                    </a:cubicBezTo>
                    <a:cubicBezTo>
                      <a:pt x="47" y="19"/>
                      <a:pt x="43" y="29"/>
                      <a:pt x="40" y="34"/>
                    </a:cubicBezTo>
                    <a:cubicBezTo>
                      <a:pt x="40" y="34"/>
                      <a:pt x="63" y="138"/>
                      <a:pt x="58" y="362"/>
                    </a:cubicBezTo>
                    <a:cubicBezTo>
                      <a:pt x="33" y="388"/>
                      <a:pt x="33" y="388"/>
                      <a:pt x="33" y="388"/>
                    </a:cubicBezTo>
                    <a:cubicBezTo>
                      <a:pt x="0" y="370"/>
                      <a:pt x="0" y="370"/>
                      <a:pt x="0" y="370"/>
                    </a:cubicBezTo>
                    <a:cubicBezTo>
                      <a:pt x="0" y="370"/>
                      <a:pt x="4" y="98"/>
                      <a:pt x="17" y="38"/>
                    </a:cubicBezTo>
                    <a:cubicBezTo>
                      <a:pt x="17" y="38"/>
                      <a:pt x="2" y="22"/>
                      <a:pt x="3" y="19"/>
                    </a:cubicBezTo>
                    <a:close/>
                  </a:path>
                </a:pathLst>
              </a:custGeom>
              <a:solidFill>
                <a:srgbClr val="99141B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altLang="zh-CN">
                  <a:ea typeface="宋体" pitchFamily="2" charset="-122"/>
                </a:endParaRPr>
              </a:p>
            </p:txBody>
          </p:sp>
          <p:sp>
            <p:nvSpPr>
              <p:cNvPr id="81" name="Line 32"/>
              <p:cNvSpPr>
                <a:spLocks noChangeShapeType="1"/>
              </p:cNvSpPr>
              <p:nvPr/>
            </p:nvSpPr>
            <p:spPr bwMode="auto">
              <a:xfrm flipH="1">
                <a:off x="7840" y="1215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" name="Line 33"/>
              <p:cNvSpPr>
                <a:spLocks noChangeShapeType="1"/>
              </p:cNvSpPr>
              <p:nvPr/>
            </p:nvSpPr>
            <p:spPr bwMode="auto">
              <a:xfrm flipH="1">
                <a:off x="7840" y="1215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83" name="AutoShape 35" descr="Bild20"/>
          <p:cNvSpPr>
            <a:spLocks noChangeArrowheads="1"/>
          </p:cNvSpPr>
          <p:nvPr/>
        </p:nvSpPr>
        <p:spPr bwMode="gray">
          <a:xfrm>
            <a:off x="2581895" y="3253060"/>
            <a:ext cx="5254625" cy="2336800"/>
          </a:xfrm>
          <a:prstGeom prst="roundRect">
            <a:avLst>
              <a:gd name="adj" fmla="val 5556"/>
            </a:avLst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08000" tIns="108000" rIns="36000" bIns="36000"/>
          <a:lstStyle/>
          <a:p>
            <a:endParaRPr lang="en-US" altLang="zh-CN">
              <a:ea typeface="宋体" pitchFamily="2" charset="-122"/>
            </a:endParaRPr>
          </a:p>
        </p:txBody>
      </p:sp>
      <p:sp>
        <p:nvSpPr>
          <p:cNvPr id="84" name="Rectangle 18"/>
          <p:cNvSpPr>
            <a:spLocks noChangeArrowheads="1"/>
          </p:cNvSpPr>
          <p:nvPr/>
        </p:nvSpPr>
        <p:spPr bwMode="auto">
          <a:xfrm>
            <a:off x="2772395" y="3608660"/>
            <a:ext cx="444500" cy="455613"/>
          </a:xfrm>
          <a:prstGeom prst="rect">
            <a:avLst/>
          </a:prstGeom>
          <a:gradFill rotWithShape="1">
            <a:gsLst>
              <a:gs pos="0">
                <a:srgbClr val="000000"/>
              </a:gs>
              <a:gs pos="100000">
                <a:srgbClr val="333333"/>
              </a:gs>
            </a:gsLst>
            <a:lin ang="5400000" scaled="1"/>
          </a:gra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zh-CN" sz="2000" b="1" noProof="1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85" name="Rectangle 19"/>
          <p:cNvSpPr>
            <a:spLocks noChangeArrowheads="1"/>
          </p:cNvSpPr>
          <p:nvPr/>
        </p:nvSpPr>
        <p:spPr bwMode="auto">
          <a:xfrm>
            <a:off x="2772395" y="4208735"/>
            <a:ext cx="444500" cy="455613"/>
          </a:xfrm>
          <a:prstGeom prst="rect">
            <a:avLst/>
          </a:prstGeom>
          <a:gradFill rotWithShape="1">
            <a:gsLst>
              <a:gs pos="0">
                <a:srgbClr val="000000"/>
              </a:gs>
              <a:gs pos="100000">
                <a:srgbClr val="333333"/>
              </a:gs>
            </a:gsLst>
            <a:lin ang="5400000" scaled="1"/>
          </a:gra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zh-CN" sz="2000" b="1" noProof="1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86" name="Rectangle 20"/>
          <p:cNvSpPr>
            <a:spLocks noChangeArrowheads="1"/>
          </p:cNvSpPr>
          <p:nvPr/>
        </p:nvSpPr>
        <p:spPr bwMode="auto">
          <a:xfrm>
            <a:off x="2772395" y="4796110"/>
            <a:ext cx="444500" cy="455613"/>
          </a:xfrm>
          <a:prstGeom prst="rect">
            <a:avLst/>
          </a:prstGeom>
          <a:gradFill rotWithShape="1">
            <a:gsLst>
              <a:gs pos="0">
                <a:srgbClr val="000000"/>
              </a:gs>
              <a:gs pos="100000">
                <a:srgbClr val="333333"/>
              </a:gs>
            </a:gsLst>
            <a:lin ang="5400000" scaled="1"/>
          </a:gra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zh-CN" sz="2000" b="1" noProof="1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87" name="Rectangle 27"/>
          <p:cNvSpPr>
            <a:spLocks noChangeArrowheads="1"/>
          </p:cNvSpPr>
          <p:nvPr/>
        </p:nvSpPr>
        <p:spPr bwMode="auto">
          <a:xfrm>
            <a:off x="3301033" y="3608660"/>
            <a:ext cx="4256087" cy="45561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en-US" altLang="zh-CN" sz="2000" noProof="1">
                <a:solidFill>
                  <a:schemeClr val="bg1"/>
                </a:solidFill>
              </a:rPr>
              <a:t>Placeholder text</a:t>
            </a:r>
          </a:p>
        </p:txBody>
      </p:sp>
      <p:sp>
        <p:nvSpPr>
          <p:cNvPr id="88" name="Rectangle 28"/>
          <p:cNvSpPr>
            <a:spLocks noChangeArrowheads="1"/>
          </p:cNvSpPr>
          <p:nvPr/>
        </p:nvSpPr>
        <p:spPr bwMode="auto">
          <a:xfrm>
            <a:off x="3301033" y="4208735"/>
            <a:ext cx="4256087" cy="45561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en-US" altLang="zh-CN" sz="2000" noProof="1">
                <a:solidFill>
                  <a:schemeClr val="bg1"/>
                </a:solidFill>
              </a:rPr>
              <a:t>Placeholder text</a:t>
            </a:r>
          </a:p>
        </p:txBody>
      </p:sp>
      <p:sp>
        <p:nvSpPr>
          <p:cNvPr id="89" name="Rectangle 29"/>
          <p:cNvSpPr>
            <a:spLocks noChangeArrowheads="1"/>
          </p:cNvSpPr>
          <p:nvPr/>
        </p:nvSpPr>
        <p:spPr bwMode="auto">
          <a:xfrm>
            <a:off x="3301033" y="4796110"/>
            <a:ext cx="4256087" cy="45561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en-US" altLang="zh-CN" sz="2000" noProof="1">
                <a:solidFill>
                  <a:schemeClr val="bg1"/>
                </a:solidFill>
              </a:rPr>
              <a:t>Placeholder text</a:t>
            </a:r>
          </a:p>
        </p:txBody>
      </p:sp>
      <p:sp>
        <p:nvSpPr>
          <p:cNvPr id="90" name="Rectangle 37"/>
          <p:cNvSpPr>
            <a:spLocks noChangeArrowheads="1"/>
          </p:cNvSpPr>
          <p:nvPr/>
        </p:nvSpPr>
        <p:spPr bwMode="auto">
          <a:xfrm>
            <a:off x="3820145" y="1467123"/>
            <a:ext cx="44005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altLang="zh-CN">
                <a:solidFill>
                  <a:schemeClr val="tx2">
                    <a:lumMod val="60000"/>
                    <a:lumOff val="40000"/>
                  </a:schemeClr>
                </a:solidFill>
                <a:ea typeface="宋体" pitchFamily="2" charset="-122"/>
              </a:rPr>
              <a:t>Inspire your audience by enhancing </a:t>
            </a:r>
          </a:p>
          <a:p>
            <a:r>
              <a:rPr lang="en-GB" altLang="zh-CN">
                <a:solidFill>
                  <a:schemeClr val="tx2">
                    <a:lumMod val="60000"/>
                    <a:lumOff val="40000"/>
                  </a:schemeClr>
                </a:solidFill>
                <a:ea typeface="宋体" pitchFamily="2" charset="-122"/>
              </a:rPr>
              <a:t>simple bullet points to a visual enjoyment.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2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4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9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4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9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4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17714</TotalTime>
  <Words>22</Words>
  <Application>Microsoft Office PowerPoint</Application>
  <PresentationFormat>全屏显示(4:3)</PresentationFormat>
  <Paragraphs>8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706</cp:revision>
  <dcterms:created xsi:type="dcterms:W3CDTF">2009-02-11T05:37:22Z</dcterms:created>
  <dcterms:modified xsi:type="dcterms:W3CDTF">2012-07-28T14:44:18Z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