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Line 1557"/>
          <p:cNvSpPr>
            <a:spLocks noChangeShapeType="1"/>
          </p:cNvSpPr>
          <p:nvPr/>
        </p:nvSpPr>
        <p:spPr bwMode="auto">
          <a:xfrm>
            <a:off x="1911030" y="560546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29" name="Line 1558"/>
          <p:cNvSpPr>
            <a:spLocks noChangeShapeType="1"/>
          </p:cNvSpPr>
          <p:nvPr/>
        </p:nvSpPr>
        <p:spPr bwMode="auto">
          <a:xfrm>
            <a:off x="1911030" y="560546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30" name="Line 1561"/>
          <p:cNvSpPr>
            <a:spLocks noChangeShapeType="1"/>
          </p:cNvSpPr>
          <p:nvPr/>
        </p:nvSpPr>
        <p:spPr bwMode="auto">
          <a:xfrm>
            <a:off x="1698305" y="57673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31" name="Line 1562"/>
          <p:cNvSpPr>
            <a:spLocks noChangeShapeType="1"/>
          </p:cNvSpPr>
          <p:nvPr/>
        </p:nvSpPr>
        <p:spPr bwMode="auto">
          <a:xfrm>
            <a:off x="1698305" y="57673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40" name="Line 1574"/>
          <p:cNvSpPr>
            <a:spLocks noChangeShapeType="1"/>
          </p:cNvSpPr>
          <p:nvPr/>
        </p:nvSpPr>
        <p:spPr bwMode="auto">
          <a:xfrm>
            <a:off x="1685605" y="56213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41" name="Line 1575"/>
          <p:cNvSpPr>
            <a:spLocks noChangeShapeType="1"/>
          </p:cNvSpPr>
          <p:nvPr/>
        </p:nvSpPr>
        <p:spPr bwMode="auto">
          <a:xfrm>
            <a:off x="1685605" y="56213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42" name="Line 1598"/>
          <p:cNvSpPr>
            <a:spLocks noChangeShapeType="1"/>
          </p:cNvSpPr>
          <p:nvPr/>
        </p:nvSpPr>
        <p:spPr bwMode="auto">
          <a:xfrm>
            <a:off x="4866955" y="58404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43" name="Line 1599"/>
          <p:cNvSpPr>
            <a:spLocks noChangeShapeType="1"/>
          </p:cNvSpPr>
          <p:nvPr/>
        </p:nvSpPr>
        <p:spPr bwMode="auto">
          <a:xfrm>
            <a:off x="4866955" y="58404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62" name="Line 1602"/>
          <p:cNvSpPr>
            <a:spLocks noChangeShapeType="1"/>
          </p:cNvSpPr>
          <p:nvPr/>
        </p:nvSpPr>
        <p:spPr bwMode="auto">
          <a:xfrm>
            <a:off x="4841555" y="5688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63" name="Line 1603"/>
          <p:cNvSpPr>
            <a:spLocks noChangeShapeType="1"/>
          </p:cNvSpPr>
          <p:nvPr/>
        </p:nvSpPr>
        <p:spPr bwMode="auto">
          <a:xfrm>
            <a:off x="4841555" y="5688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grpSp>
        <p:nvGrpSpPr>
          <p:cNvPr id="64" name="Group 2116"/>
          <p:cNvGrpSpPr>
            <a:grpSpLocks/>
          </p:cNvGrpSpPr>
          <p:nvPr/>
        </p:nvGrpSpPr>
        <p:grpSpPr bwMode="auto">
          <a:xfrm>
            <a:off x="3476305" y="5749925"/>
            <a:ext cx="236537" cy="163513"/>
            <a:chOff x="2210" y="3807"/>
            <a:chExt cx="149" cy="103"/>
          </a:xfrm>
        </p:grpSpPr>
        <p:sp>
          <p:nvSpPr>
            <p:cNvPr id="65" name="Line 1612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66" name="Line 1613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67" name="Line 1616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68" name="Line 1617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69" name="Line 1620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0" name="Line 1621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1" name="Line 1623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2" name="Line 1624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3" name="Line 1626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4" name="Line 1627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5" name="Line 1629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6" name="Line 1630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</p:grpSp>
      <p:sp>
        <p:nvSpPr>
          <p:cNvPr id="77" name="AutoShape 2656"/>
          <p:cNvSpPr>
            <a:spLocks noChangeArrowheads="1"/>
          </p:cNvSpPr>
          <p:nvPr/>
        </p:nvSpPr>
        <p:spPr bwMode="auto">
          <a:xfrm>
            <a:off x="3911280" y="2997200"/>
            <a:ext cx="1008062" cy="10080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160 w 21600"/>
              <a:gd name="T13" fmla="*/ 8640 h 21600"/>
              <a:gd name="T14" fmla="*/ 19440 w 21600"/>
              <a:gd name="T15" fmla="*/ 1296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4320"/>
                </a:lnTo>
                <a:lnTo>
                  <a:pt x="8640" y="4320"/>
                </a:lnTo>
                <a:lnTo>
                  <a:pt x="8640" y="8640"/>
                </a:lnTo>
                <a:lnTo>
                  <a:pt x="4320" y="8640"/>
                </a:lnTo>
                <a:lnTo>
                  <a:pt x="4320" y="6480"/>
                </a:lnTo>
                <a:lnTo>
                  <a:pt x="0" y="10800"/>
                </a:lnTo>
                <a:lnTo>
                  <a:pt x="4320" y="15120"/>
                </a:lnTo>
                <a:lnTo>
                  <a:pt x="4320" y="12960"/>
                </a:lnTo>
                <a:lnTo>
                  <a:pt x="8640" y="12960"/>
                </a:lnTo>
                <a:lnTo>
                  <a:pt x="8640" y="17280"/>
                </a:lnTo>
                <a:lnTo>
                  <a:pt x="6480" y="17280"/>
                </a:lnTo>
                <a:lnTo>
                  <a:pt x="10800" y="21600"/>
                </a:lnTo>
                <a:lnTo>
                  <a:pt x="15120" y="17280"/>
                </a:lnTo>
                <a:lnTo>
                  <a:pt x="12960" y="17280"/>
                </a:lnTo>
                <a:lnTo>
                  <a:pt x="12960" y="12960"/>
                </a:lnTo>
                <a:lnTo>
                  <a:pt x="17280" y="12960"/>
                </a:lnTo>
                <a:lnTo>
                  <a:pt x="17280" y="15120"/>
                </a:lnTo>
                <a:lnTo>
                  <a:pt x="21600" y="10800"/>
                </a:lnTo>
                <a:lnTo>
                  <a:pt x="17280" y="6480"/>
                </a:lnTo>
                <a:lnTo>
                  <a:pt x="17280" y="8640"/>
                </a:lnTo>
                <a:lnTo>
                  <a:pt x="12960" y="8640"/>
                </a:lnTo>
                <a:lnTo>
                  <a:pt x="12960" y="4320"/>
                </a:lnTo>
                <a:lnTo>
                  <a:pt x="15120" y="4320"/>
                </a:lnTo>
                <a:lnTo>
                  <a:pt x="10800" y="0"/>
                </a:lnTo>
                <a:close/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AutoShape 2630"/>
          <p:cNvSpPr>
            <a:spLocks noChangeArrowheads="1"/>
          </p:cNvSpPr>
          <p:nvPr/>
        </p:nvSpPr>
        <p:spPr bwMode="auto">
          <a:xfrm>
            <a:off x="1603055" y="2770188"/>
            <a:ext cx="1795462" cy="1620837"/>
          </a:xfrm>
          <a:prstGeom prst="roundRect">
            <a:avLst>
              <a:gd name="adj" fmla="val 16657"/>
            </a:avLst>
          </a:prstGeom>
          <a:solidFill>
            <a:schemeClr val="bg1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79" name="AutoShape 2631"/>
          <p:cNvSpPr>
            <a:spLocks noChangeArrowheads="1"/>
          </p:cNvSpPr>
          <p:nvPr/>
        </p:nvSpPr>
        <p:spPr bwMode="auto">
          <a:xfrm>
            <a:off x="1604642" y="2709863"/>
            <a:ext cx="1790700" cy="550862"/>
          </a:xfrm>
          <a:prstGeom prst="roundRect">
            <a:avLst>
              <a:gd name="adj" fmla="val 0"/>
            </a:avLst>
          </a:prstGeom>
          <a:solidFill>
            <a:srgbClr val="EFEFEF"/>
          </a:solidFill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80" name="AutoShape 2640"/>
          <p:cNvSpPr>
            <a:spLocks noChangeArrowheads="1"/>
          </p:cNvSpPr>
          <p:nvPr/>
        </p:nvSpPr>
        <p:spPr bwMode="auto">
          <a:xfrm>
            <a:off x="5555930" y="2779713"/>
            <a:ext cx="1800225" cy="1620837"/>
          </a:xfrm>
          <a:prstGeom prst="roundRect">
            <a:avLst>
              <a:gd name="adj" fmla="val 16657"/>
            </a:avLst>
          </a:prstGeom>
          <a:solidFill>
            <a:srgbClr val="FFFFFF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81" name="AutoShape 2641"/>
          <p:cNvSpPr>
            <a:spLocks noChangeArrowheads="1"/>
          </p:cNvSpPr>
          <p:nvPr/>
        </p:nvSpPr>
        <p:spPr bwMode="auto">
          <a:xfrm>
            <a:off x="5560692" y="2720975"/>
            <a:ext cx="1790700" cy="549275"/>
          </a:xfrm>
          <a:prstGeom prst="roundRect">
            <a:avLst>
              <a:gd name="adj" fmla="val 0"/>
            </a:avLst>
          </a:prstGeom>
          <a:solidFill>
            <a:srgbClr val="EFEFEF"/>
          </a:solidFill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82" name="AutoShape 2651"/>
          <p:cNvSpPr>
            <a:spLocks noChangeArrowheads="1"/>
          </p:cNvSpPr>
          <p:nvPr/>
        </p:nvSpPr>
        <p:spPr bwMode="auto">
          <a:xfrm>
            <a:off x="2523805" y="1773238"/>
            <a:ext cx="809625" cy="8636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AutoShape 2652"/>
          <p:cNvSpPr>
            <a:spLocks noChangeArrowheads="1"/>
          </p:cNvSpPr>
          <p:nvPr/>
        </p:nvSpPr>
        <p:spPr bwMode="auto">
          <a:xfrm rot="16200000">
            <a:off x="2523804" y="4554538"/>
            <a:ext cx="809625" cy="8636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AutoShape 2653"/>
          <p:cNvSpPr>
            <a:spLocks noChangeArrowheads="1"/>
          </p:cNvSpPr>
          <p:nvPr/>
        </p:nvSpPr>
        <p:spPr bwMode="auto">
          <a:xfrm flipH="1">
            <a:off x="5503542" y="1773238"/>
            <a:ext cx="809625" cy="8636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AutoShape 2654"/>
          <p:cNvSpPr>
            <a:spLocks noChangeArrowheads="1"/>
          </p:cNvSpPr>
          <p:nvPr/>
        </p:nvSpPr>
        <p:spPr bwMode="auto">
          <a:xfrm rot="5400000" flipH="1">
            <a:off x="5503542" y="4554538"/>
            <a:ext cx="809625" cy="8636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Freeform 2667"/>
          <p:cNvSpPr>
            <a:spLocks noEditPoints="1"/>
          </p:cNvSpPr>
          <p:nvPr/>
        </p:nvSpPr>
        <p:spPr bwMode="auto">
          <a:xfrm>
            <a:off x="5619430" y="2814638"/>
            <a:ext cx="647700" cy="409575"/>
          </a:xfrm>
          <a:custGeom>
            <a:avLst/>
            <a:gdLst>
              <a:gd name="T0" fmla="*/ 2147483647 w 1124"/>
              <a:gd name="T1" fmla="*/ 2147483647 h 710"/>
              <a:gd name="T2" fmla="*/ 2147483647 w 1124"/>
              <a:gd name="T3" fmla="*/ 2147483647 h 710"/>
              <a:gd name="T4" fmla="*/ 2147483647 w 1124"/>
              <a:gd name="T5" fmla="*/ 2147483647 h 710"/>
              <a:gd name="T6" fmla="*/ 0 w 1124"/>
              <a:gd name="T7" fmla="*/ 2147483647 h 710"/>
              <a:gd name="T8" fmla="*/ 2147483647 w 1124"/>
              <a:gd name="T9" fmla="*/ 2147483647 h 710"/>
              <a:gd name="T10" fmla="*/ 2147483647 w 1124"/>
              <a:gd name="T11" fmla="*/ 2147483647 h 710"/>
              <a:gd name="T12" fmla="*/ 2147483647 w 1124"/>
              <a:gd name="T13" fmla="*/ 2147483647 h 710"/>
              <a:gd name="T14" fmla="*/ 2147483647 w 1124"/>
              <a:gd name="T15" fmla="*/ 2147483647 h 710"/>
              <a:gd name="T16" fmla="*/ 2147483647 w 1124"/>
              <a:gd name="T17" fmla="*/ 2147483647 h 710"/>
              <a:gd name="T18" fmla="*/ 2147483647 w 1124"/>
              <a:gd name="T19" fmla="*/ 2147483647 h 710"/>
              <a:gd name="T20" fmla="*/ 2147483647 w 1124"/>
              <a:gd name="T21" fmla="*/ 2147483647 h 710"/>
              <a:gd name="T22" fmla="*/ 2147483647 w 1124"/>
              <a:gd name="T23" fmla="*/ 2147483647 h 710"/>
              <a:gd name="T24" fmla="*/ 2147483647 w 1124"/>
              <a:gd name="T25" fmla="*/ 2147483647 h 710"/>
              <a:gd name="T26" fmla="*/ 2147483647 w 1124"/>
              <a:gd name="T27" fmla="*/ 2147483647 h 710"/>
              <a:gd name="T28" fmla="*/ 2147483647 w 1124"/>
              <a:gd name="T29" fmla="*/ 2147483647 h 710"/>
              <a:gd name="T30" fmla="*/ 2147483647 w 1124"/>
              <a:gd name="T31" fmla="*/ 2147483647 h 710"/>
              <a:gd name="T32" fmla="*/ 2147483647 w 1124"/>
              <a:gd name="T33" fmla="*/ 2147483647 h 710"/>
              <a:gd name="T34" fmla="*/ 2147483647 w 1124"/>
              <a:gd name="T35" fmla="*/ 2147483647 h 710"/>
              <a:gd name="T36" fmla="*/ 2147483647 w 1124"/>
              <a:gd name="T37" fmla="*/ 2147483647 h 710"/>
              <a:gd name="T38" fmla="*/ 2147483647 w 1124"/>
              <a:gd name="T39" fmla="*/ 2147483647 h 710"/>
              <a:gd name="T40" fmla="*/ 2147483647 w 1124"/>
              <a:gd name="T41" fmla="*/ 2147483647 h 710"/>
              <a:gd name="T42" fmla="*/ 2147483647 w 1124"/>
              <a:gd name="T43" fmla="*/ 2147483647 h 710"/>
              <a:gd name="T44" fmla="*/ 2147483647 w 1124"/>
              <a:gd name="T45" fmla="*/ 2147483647 h 710"/>
              <a:gd name="T46" fmla="*/ 2147483647 w 1124"/>
              <a:gd name="T47" fmla="*/ 2147483647 h 710"/>
              <a:gd name="T48" fmla="*/ 2147483647 w 1124"/>
              <a:gd name="T49" fmla="*/ 2147483647 h 710"/>
              <a:gd name="T50" fmla="*/ 2147483647 w 1124"/>
              <a:gd name="T51" fmla="*/ 2147483647 h 710"/>
              <a:gd name="T52" fmla="*/ 2147483647 w 1124"/>
              <a:gd name="T53" fmla="*/ 2147483647 h 710"/>
              <a:gd name="T54" fmla="*/ 2147483647 w 1124"/>
              <a:gd name="T55" fmla="*/ 2147483647 h 710"/>
              <a:gd name="T56" fmla="*/ 2147483647 w 1124"/>
              <a:gd name="T57" fmla="*/ 2147483647 h 710"/>
              <a:gd name="T58" fmla="*/ 2147483647 w 1124"/>
              <a:gd name="T59" fmla="*/ 2147483647 h 710"/>
              <a:gd name="T60" fmla="*/ 2147483647 w 1124"/>
              <a:gd name="T61" fmla="*/ 2147483647 h 710"/>
              <a:gd name="T62" fmla="*/ 2147483647 w 1124"/>
              <a:gd name="T63" fmla="*/ 2147483647 h 710"/>
              <a:gd name="T64" fmla="*/ 2147483647 w 1124"/>
              <a:gd name="T65" fmla="*/ 2147483647 h 710"/>
              <a:gd name="T66" fmla="*/ 2147483647 w 1124"/>
              <a:gd name="T67" fmla="*/ 2147483647 h 710"/>
              <a:gd name="T68" fmla="*/ 2147483647 w 1124"/>
              <a:gd name="T69" fmla="*/ 2147483647 h 710"/>
              <a:gd name="T70" fmla="*/ 2147483647 w 1124"/>
              <a:gd name="T71" fmla="*/ 2147483647 h 710"/>
              <a:gd name="T72" fmla="*/ 2147483647 w 1124"/>
              <a:gd name="T73" fmla="*/ 2147483647 h 710"/>
              <a:gd name="T74" fmla="*/ 2147483647 w 1124"/>
              <a:gd name="T75" fmla="*/ 2147483647 h 710"/>
              <a:gd name="T76" fmla="*/ 2147483647 w 1124"/>
              <a:gd name="T77" fmla="*/ 2147483647 h 710"/>
              <a:gd name="T78" fmla="*/ 2147483647 w 1124"/>
              <a:gd name="T79" fmla="*/ 2147483647 h 710"/>
              <a:gd name="T80" fmla="*/ 2147483647 w 1124"/>
              <a:gd name="T81" fmla="*/ 2147483647 h 710"/>
              <a:gd name="T82" fmla="*/ 2147483647 w 1124"/>
              <a:gd name="T83" fmla="*/ 2147483647 h 710"/>
              <a:gd name="T84" fmla="*/ 2147483647 w 1124"/>
              <a:gd name="T85" fmla="*/ 2147483647 h 710"/>
              <a:gd name="T86" fmla="*/ 2147483647 w 1124"/>
              <a:gd name="T87" fmla="*/ 2147483647 h 710"/>
              <a:gd name="T88" fmla="*/ 2147483647 w 1124"/>
              <a:gd name="T89" fmla="*/ 2147483647 h 710"/>
              <a:gd name="T90" fmla="*/ 2147483647 w 1124"/>
              <a:gd name="T91" fmla="*/ 2147483647 h 710"/>
              <a:gd name="T92" fmla="*/ 2147483647 w 1124"/>
              <a:gd name="T93" fmla="*/ 2147483647 h 710"/>
              <a:gd name="T94" fmla="*/ 2147483647 w 1124"/>
              <a:gd name="T95" fmla="*/ 2147483647 h 710"/>
              <a:gd name="T96" fmla="*/ 2147483647 w 1124"/>
              <a:gd name="T97" fmla="*/ 2147483647 h 710"/>
              <a:gd name="T98" fmla="*/ 2147483647 w 1124"/>
              <a:gd name="T99" fmla="*/ 2147483647 h 710"/>
              <a:gd name="T100" fmla="*/ 2147483647 w 1124"/>
              <a:gd name="T101" fmla="*/ 2147483647 h 710"/>
              <a:gd name="T102" fmla="*/ 2147483647 w 1124"/>
              <a:gd name="T103" fmla="*/ 2147483647 h 710"/>
              <a:gd name="T104" fmla="*/ 2147483647 w 1124"/>
              <a:gd name="T105" fmla="*/ 2147483647 h 710"/>
              <a:gd name="T106" fmla="*/ 2147483647 w 1124"/>
              <a:gd name="T107" fmla="*/ 2147483647 h 710"/>
              <a:gd name="T108" fmla="*/ 2147483647 w 1124"/>
              <a:gd name="T109" fmla="*/ 2147483647 h 710"/>
              <a:gd name="T110" fmla="*/ 2147483647 w 1124"/>
              <a:gd name="T111" fmla="*/ 2147483647 h 710"/>
              <a:gd name="T112" fmla="*/ 2147483647 w 1124"/>
              <a:gd name="T113" fmla="*/ 2147483647 h 710"/>
              <a:gd name="T114" fmla="*/ 2147483647 w 1124"/>
              <a:gd name="T115" fmla="*/ 2147483647 h 710"/>
              <a:gd name="T116" fmla="*/ 2147483647 w 1124"/>
              <a:gd name="T117" fmla="*/ 2147483647 h 7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124"/>
              <a:gd name="T178" fmla="*/ 0 h 710"/>
              <a:gd name="T179" fmla="*/ 1124 w 1124"/>
              <a:gd name="T180" fmla="*/ 710 h 7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124" h="710">
                <a:moveTo>
                  <a:pt x="192" y="0"/>
                </a:moveTo>
                <a:lnTo>
                  <a:pt x="924" y="0"/>
                </a:lnTo>
                <a:lnTo>
                  <a:pt x="1124" y="200"/>
                </a:lnTo>
                <a:lnTo>
                  <a:pt x="1124" y="214"/>
                </a:lnTo>
                <a:lnTo>
                  <a:pt x="584" y="688"/>
                </a:lnTo>
                <a:lnTo>
                  <a:pt x="577" y="703"/>
                </a:lnTo>
                <a:lnTo>
                  <a:pt x="569" y="703"/>
                </a:lnTo>
                <a:lnTo>
                  <a:pt x="562" y="710"/>
                </a:lnTo>
                <a:lnTo>
                  <a:pt x="547" y="710"/>
                </a:lnTo>
                <a:lnTo>
                  <a:pt x="532" y="703"/>
                </a:lnTo>
                <a:lnTo>
                  <a:pt x="0" y="192"/>
                </a:lnTo>
                <a:lnTo>
                  <a:pt x="192" y="0"/>
                </a:lnTo>
                <a:close/>
                <a:moveTo>
                  <a:pt x="96" y="177"/>
                </a:moveTo>
                <a:lnTo>
                  <a:pt x="96" y="177"/>
                </a:lnTo>
                <a:lnTo>
                  <a:pt x="126" y="185"/>
                </a:lnTo>
                <a:lnTo>
                  <a:pt x="155" y="185"/>
                </a:lnTo>
                <a:lnTo>
                  <a:pt x="177" y="185"/>
                </a:lnTo>
                <a:lnTo>
                  <a:pt x="251" y="185"/>
                </a:lnTo>
                <a:lnTo>
                  <a:pt x="318" y="170"/>
                </a:lnTo>
                <a:lnTo>
                  <a:pt x="310" y="155"/>
                </a:lnTo>
                <a:lnTo>
                  <a:pt x="303" y="140"/>
                </a:lnTo>
                <a:lnTo>
                  <a:pt x="281" y="111"/>
                </a:lnTo>
                <a:lnTo>
                  <a:pt x="244" y="81"/>
                </a:lnTo>
                <a:lnTo>
                  <a:pt x="222" y="52"/>
                </a:lnTo>
                <a:lnTo>
                  <a:pt x="207" y="44"/>
                </a:lnTo>
                <a:lnTo>
                  <a:pt x="192" y="44"/>
                </a:lnTo>
                <a:lnTo>
                  <a:pt x="81" y="155"/>
                </a:lnTo>
                <a:lnTo>
                  <a:pt x="81" y="163"/>
                </a:lnTo>
                <a:lnTo>
                  <a:pt x="81" y="170"/>
                </a:lnTo>
                <a:lnTo>
                  <a:pt x="96" y="177"/>
                </a:lnTo>
                <a:close/>
                <a:moveTo>
                  <a:pt x="96" y="244"/>
                </a:moveTo>
                <a:lnTo>
                  <a:pt x="96" y="244"/>
                </a:lnTo>
                <a:lnTo>
                  <a:pt x="111" y="259"/>
                </a:lnTo>
                <a:lnTo>
                  <a:pt x="155" y="303"/>
                </a:lnTo>
                <a:lnTo>
                  <a:pt x="222" y="370"/>
                </a:lnTo>
                <a:lnTo>
                  <a:pt x="288" y="436"/>
                </a:lnTo>
                <a:lnTo>
                  <a:pt x="362" y="510"/>
                </a:lnTo>
                <a:lnTo>
                  <a:pt x="421" y="562"/>
                </a:lnTo>
                <a:lnTo>
                  <a:pt x="429" y="577"/>
                </a:lnTo>
                <a:lnTo>
                  <a:pt x="451" y="592"/>
                </a:lnTo>
                <a:lnTo>
                  <a:pt x="473" y="614"/>
                </a:lnTo>
                <a:lnTo>
                  <a:pt x="488" y="621"/>
                </a:lnTo>
                <a:lnTo>
                  <a:pt x="488" y="577"/>
                </a:lnTo>
                <a:lnTo>
                  <a:pt x="377" y="251"/>
                </a:lnTo>
                <a:lnTo>
                  <a:pt x="362" y="237"/>
                </a:lnTo>
                <a:lnTo>
                  <a:pt x="340" y="222"/>
                </a:lnTo>
                <a:lnTo>
                  <a:pt x="310" y="214"/>
                </a:lnTo>
                <a:lnTo>
                  <a:pt x="288" y="214"/>
                </a:lnTo>
                <a:lnTo>
                  <a:pt x="281" y="214"/>
                </a:lnTo>
                <a:lnTo>
                  <a:pt x="244" y="214"/>
                </a:lnTo>
                <a:lnTo>
                  <a:pt x="185" y="222"/>
                </a:lnTo>
                <a:lnTo>
                  <a:pt x="133" y="222"/>
                </a:lnTo>
                <a:lnTo>
                  <a:pt x="96" y="229"/>
                </a:lnTo>
                <a:lnTo>
                  <a:pt x="96" y="244"/>
                </a:lnTo>
                <a:close/>
                <a:moveTo>
                  <a:pt x="362" y="155"/>
                </a:moveTo>
                <a:lnTo>
                  <a:pt x="392" y="155"/>
                </a:lnTo>
                <a:lnTo>
                  <a:pt x="503" y="44"/>
                </a:lnTo>
                <a:lnTo>
                  <a:pt x="503" y="29"/>
                </a:lnTo>
                <a:lnTo>
                  <a:pt x="266" y="29"/>
                </a:lnTo>
                <a:lnTo>
                  <a:pt x="266" y="59"/>
                </a:lnTo>
                <a:lnTo>
                  <a:pt x="362" y="155"/>
                </a:lnTo>
                <a:close/>
                <a:moveTo>
                  <a:pt x="421" y="281"/>
                </a:moveTo>
                <a:lnTo>
                  <a:pt x="421" y="281"/>
                </a:lnTo>
                <a:lnTo>
                  <a:pt x="444" y="348"/>
                </a:lnTo>
                <a:lnTo>
                  <a:pt x="466" y="422"/>
                </a:lnTo>
                <a:lnTo>
                  <a:pt x="495" y="503"/>
                </a:lnTo>
                <a:lnTo>
                  <a:pt x="518" y="562"/>
                </a:lnTo>
                <a:lnTo>
                  <a:pt x="532" y="607"/>
                </a:lnTo>
                <a:lnTo>
                  <a:pt x="540" y="621"/>
                </a:lnTo>
                <a:lnTo>
                  <a:pt x="547" y="636"/>
                </a:lnTo>
                <a:lnTo>
                  <a:pt x="555" y="636"/>
                </a:lnTo>
                <a:lnTo>
                  <a:pt x="562" y="629"/>
                </a:lnTo>
                <a:lnTo>
                  <a:pt x="577" y="621"/>
                </a:lnTo>
                <a:lnTo>
                  <a:pt x="584" y="592"/>
                </a:lnTo>
                <a:lnTo>
                  <a:pt x="606" y="555"/>
                </a:lnTo>
                <a:lnTo>
                  <a:pt x="629" y="488"/>
                </a:lnTo>
                <a:lnTo>
                  <a:pt x="658" y="414"/>
                </a:lnTo>
                <a:lnTo>
                  <a:pt x="688" y="348"/>
                </a:lnTo>
                <a:lnTo>
                  <a:pt x="710" y="281"/>
                </a:lnTo>
                <a:lnTo>
                  <a:pt x="725" y="244"/>
                </a:lnTo>
                <a:lnTo>
                  <a:pt x="732" y="237"/>
                </a:lnTo>
                <a:lnTo>
                  <a:pt x="725" y="229"/>
                </a:lnTo>
                <a:lnTo>
                  <a:pt x="717" y="222"/>
                </a:lnTo>
                <a:lnTo>
                  <a:pt x="717" y="214"/>
                </a:lnTo>
                <a:lnTo>
                  <a:pt x="421" y="214"/>
                </a:lnTo>
                <a:lnTo>
                  <a:pt x="414" y="222"/>
                </a:lnTo>
                <a:lnTo>
                  <a:pt x="407" y="229"/>
                </a:lnTo>
                <a:lnTo>
                  <a:pt x="399" y="237"/>
                </a:lnTo>
                <a:lnTo>
                  <a:pt x="407" y="237"/>
                </a:lnTo>
                <a:lnTo>
                  <a:pt x="407" y="244"/>
                </a:lnTo>
                <a:lnTo>
                  <a:pt x="421" y="281"/>
                </a:lnTo>
                <a:close/>
                <a:moveTo>
                  <a:pt x="444" y="170"/>
                </a:moveTo>
                <a:lnTo>
                  <a:pt x="444" y="170"/>
                </a:lnTo>
                <a:lnTo>
                  <a:pt x="458" y="177"/>
                </a:lnTo>
                <a:lnTo>
                  <a:pt x="488" y="177"/>
                </a:lnTo>
                <a:lnTo>
                  <a:pt x="518" y="185"/>
                </a:lnTo>
                <a:lnTo>
                  <a:pt x="547" y="185"/>
                </a:lnTo>
                <a:lnTo>
                  <a:pt x="569" y="185"/>
                </a:lnTo>
                <a:lnTo>
                  <a:pt x="606" y="185"/>
                </a:lnTo>
                <a:lnTo>
                  <a:pt x="621" y="185"/>
                </a:lnTo>
                <a:lnTo>
                  <a:pt x="651" y="185"/>
                </a:lnTo>
                <a:lnTo>
                  <a:pt x="673" y="177"/>
                </a:lnTo>
                <a:lnTo>
                  <a:pt x="688" y="170"/>
                </a:lnTo>
                <a:lnTo>
                  <a:pt x="688" y="163"/>
                </a:lnTo>
                <a:lnTo>
                  <a:pt x="688" y="155"/>
                </a:lnTo>
                <a:lnTo>
                  <a:pt x="569" y="37"/>
                </a:lnTo>
                <a:lnTo>
                  <a:pt x="444" y="155"/>
                </a:lnTo>
                <a:lnTo>
                  <a:pt x="444" y="170"/>
                </a:lnTo>
                <a:close/>
                <a:moveTo>
                  <a:pt x="784" y="214"/>
                </a:moveTo>
                <a:lnTo>
                  <a:pt x="784" y="214"/>
                </a:lnTo>
                <a:lnTo>
                  <a:pt x="777" y="222"/>
                </a:lnTo>
                <a:lnTo>
                  <a:pt x="762" y="237"/>
                </a:lnTo>
                <a:lnTo>
                  <a:pt x="732" y="303"/>
                </a:lnTo>
                <a:lnTo>
                  <a:pt x="695" y="392"/>
                </a:lnTo>
                <a:lnTo>
                  <a:pt x="658" y="481"/>
                </a:lnTo>
                <a:lnTo>
                  <a:pt x="629" y="562"/>
                </a:lnTo>
                <a:lnTo>
                  <a:pt x="614" y="607"/>
                </a:lnTo>
                <a:lnTo>
                  <a:pt x="614" y="614"/>
                </a:lnTo>
                <a:lnTo>
                  <a:pt x="614" y="621"/>
                </a:lnTo>
                <a:lnTo>
                  <a:pt x="629" y="621"/>
                </a:lnTo>
                <a:lnTo>
                  <a:pt x="1065" y="229"/>
                </a:lnTo>
                <a:lnTo>
                  <a:pt x="1050" y="214"/>
                </a:lnTo>
                <a:lnTo>
                  <a:pt x="784" y="214"/>
                </a:lnTo>
                <a:close/>
                <a:moveTo>
                  <a:pt x="629" y="44"/>
                </a:moveTo>
                <a:lnTo>
                  <a:pt x="629" y="44"/>
                </a:lnTo>
                <a:lnTo>
                  <a:pt x="666" y="81"/>
                </a:lnTo>
                <a:lnTo>
                  <a:pt x="688" y="118"/>
                </a:lnTo>
                <a:lnTo>
                  <a:pt x="717" y="140"/>
                </a:lnTo>
                <a:lnTo>
                  <a:pt x="732" y="155"/>
                </a:lnTo>
                <a:lnTo>
                  <a:pt x="740" y="170"/>
                </a:lnTo>
                <a:lnTo>
                  <a:pt x="747" y="170"/>
                </a:lnTo>
                <a:lnTo>
                  <a:pt x="754" y="170"/>
                </a:lnTo>
                <a:lnTo>
                  <a:pt x="814" y="111"/>
                </a:lnTo>
                <a:lnTo>
                  <a:pt x="843" y="81"/>
                </a:lnTo>
                <a:lnTo>
                  <a:pt x="865" y="44"/>
                </a:lnTo>
                <a:lnTo>
                  <a:pt x="873" y="37"/>
                </a:lnTo>
                <a:lnTo>
                  <a:pt x="873" y="29"/>
                </a:lnTo>
                <a:lnTo>
                  <a:pt x="629" y="29"/>
                </a:lnTo>
                <a:lnTo>
                  <a:pt x="629" y="44"/>
                </a:lnTo>
                <a:close/>
                <a:moveTo>
                  <a:pt x="828" y="170"/>
                </a:moveTo>
                <a:lnTo>
                  <a:pt x="1050" y="170"/>
                </a:lnTo>
                <a:lnTo>
                  <a:pt x="1050" y="155"/>
                </a:lnTo>
                <a:lnTo>
                  <a:pt x="932" y="37"/>
                </a:lnTo>
                <a:lnTo>
                  <a:pt x="828" y="140"/>
                </a:lnTo>
                <a:lnTo>
                  <a:pt x="828" y="170"/>
                </a:lnTo>
                <a:close/>
              </a:path>
            </a:pathLst>
          </a:custGeom>
          <a:gradFill rotWithShape="1">
            <a:gsLst>
              <a:gs pos="0">
                <a:srgbClr val="00CCFF"/>
              </a:gs>
              <a:gs pos="100000">
                <a:srgbClr val="0066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87" name="Freeform 2669"/>
          <p:cNvSpPr>
            <a:spLocks noEditPoints="1"/>
          </p:cNvSpPr>
          <p:nvPr/>
        </p:nvSpPr>
        <p:spPr bwMode="auto">
          <a:xfrm>
            <a:off x="1650680" y="2741613"/>
            <a:ext cx="503237" cy="500062"/>
          </a:xfrm>
          <a:custGeom>
            <a:avLst/>
            <a:gdLst>
              <a:gd name="T0" fmla="*/ 2147483647 w 530"/>
              <a:gd name="T1" fmla="*/ 2147483647 h 526"/>
              <a:gd name="T2" fmla="*/ 2147483647 w 530"/>
              <a:gd name="T3" fmla="*/ 2147483647 h 526"/>
              <a:gd name="T4" fmla="*/ 2147483647 w 530"/>
              <a:gd name="T5" fmla="*/ 2147483647 h 526"/>
              <a:gd name="T6" fmla="*/ 2147483647 w 530"/>
              <a:gd name="T7" fmla="*/ 2147483647 h 526"/>
              <a:gd name="T8" fmla="*/ 2147483647 w 530"/>
              <a:gd name="T9" fmla="*/ 2147483647 h 526"/>
              <a:gd name="T10" fmla="*/ 2147483647 w 530"/>
              <a:gd name="T11" fmla="*/ 2147483647 h 526"/>
              <a:gd name="T12" fmla="*/ 0 w 530"/>
              <a:gd name="T13" fmla="*/ 2147483647 h 526"/>
              <a:gd name="T14" fmla="*/ 2147483647 w 530"/>
              <a:gd name="T15" fmla="*/ 2147483647 h 526"/>
              <a:gd name="T16" fmla="*/ 2147483647 w 530"/>
              <a:gd name="T17" fmla="*/ 2147483647 h 526"/>
              <a:gd name="T18" fmla="*/ 2147483647 w 530"/>
              <a:gd name="T19" fmla="*/ 0 h 526"/>
              <a:gd name="T20" fmla="*/ 2147483647 w 530"/>
              <a:gd name="T21" fmla="*/ 0 h 526"/>
              <a:gd name="T22" fmla="*/ 2147483647 w 530"/>
              <a:gd name="T23" fmla="*/ 2147483647 h 526"/>
              <a:gd name="T24" fmla="*/ 2147483647 w 530"/>
              <a:gd name="T25" fmla="*/ 2147483647 h 526"/>
              <a:gd name="T26" fmla="*/ 2147483647 w 530"/>
              <a:gd name="T27" fmla="*/ 2147483647 h 526"/>
              <a:gd name="T28" fmla="*/ 2147483647 w 530"/>
              <a:gd name="T29" fmla="*/ 2147483647 h 526"/>
              <a:gd name="T30" fmla="*/ 2147483647 w 530"/>
              <a:gd name="T31" fmla="*/ 2147483647 h 526"/>
              <a:gd name="T32" fmla="*/ 2147483647 w 530"/>
              <a:gd name="T33" fmla="*/ 2147483647 h 526"/>
              <a:gd name="T34" fmla="*/ 2147483647 w 530"/>
              <a:gd name="T35" fmla="*/ 2147483647 h 526"/>
              <a:gd name="T36" fmla="*/ 2147483647 w 530"/>
              <a:gd name="T37" fmla="*/ 2147483647 h 526"/>
              <a:gd name="T38" fmla="*/ 2147483647 w 530"/>
              <a:gd name="T39" fmla="*/ 2147483647 h 526"/>
              <a:gd name="T40" fmla="*/ 2147483647 w 530"/>
              <a:gd name="T41" fmla="*/ 2147483647 h 526"/>
              <a:gd name="T42" fmla="*/ 2147483647 w 530"/>
              <a:gd name="T43" fmla="*/ 2147483647 h 526"/>
              <a:gd name="T44" fmla="*/ 2147483647 w 530"/>
              <a:gd name="T45" fmla="*/ 2147483647 h 526"/>
              <a:gd name="T46" fmla="*/ 2147483647 w 530"/>
              <a:gd name="T47" fmla="*/ 2147483647 h 526"/>
              <a:gd name="T48" fmla="*/ 2147483647 w 530"/>
              <a:gd name="T49" fmla="*/ 2147483647 h 526"/>
              <a:gd name="T50" fmla="*/ 2147483647 w 530"/>
              <a:gd name="T51" fmla="*/ 2147483647 h 526"/>
              <a:gd name="T52" fmla="*/ 2147483647 w 530"/>
              <a:gd name="T53" fmla="*/ 2147483647 h 526"/>
              <a:gd name="T54" fmla="*/ 2147483647 w 530"/>
              <a:gd name="T55" fmla="*/ 2147483647 h 526"/>
              <a:gd name="T56" fmla="*/ 2147483647 w 530"/>
              <a:gd name="T57" fmla="*/ 2147483647 h 526"/>
              <a:gd name="T58" fmla="*/ 2147483647 w 530"/>
              <a:gd name="T59" fmla="*/ 2147483647 h 526"/>
              <a:gd name="T60" fmla="*/ 2147483647 w 530"/>
              <a:gd name="T61" fmla="*/ 2147483647 h 526"/>
              <a:gd name="T62" fmla="*/ 2147483647 w 530"/>
              <a:gd name="T63" fmla="*/ 2147483647 h 526"/>
              <a:gd name="T64" fmla="*/ 2147483647 w 530"/>
              <a:gd name="T65" fmla="*/ 2147483647 h 526"/>
              <a:gd name="T66" fmla="*/ 2147483647 w 530"/>
              <a:gd name="T67" fmla="*/ 2147483647 h 526"/>
              <a:gd name="T68" fmla="*/ 2147483647 w 530"/>
              <a:gd name="T69" fmla="*/ 2147483647 h 526"/>
              <a:gd name="T70" fmla="*/ 2147483647 w 530"/>
              <a:gd name="T71" fmla="*/ 2147483647 h 526"/>
              <a:gd name="T72" fmla="*/ 2147483647 w 530"/>
              <a:gd name="T73" fmla="*/ 2147483647 h 526"/>
              <a:gd name="T74" fmla="*/ 2147483647 w 530"/>
              <a:gd name="T75" fmla="*/ 2147483647 h 526"/>
              <a:gd name="T76" fmla="*/ 2147483647 w 530"/>
              <a:gd name="T77" fmla="*/ 2147483647 h 526"/>
              <a:gd name="T78" fmla="*/ 2147483647 w 530"/>
              <a:gd name="T79" fmla="*/ 2147483647 h 526"/>
              <a:gd name="T80" fmla="*/ 2147483647 w 530"/>
              <a:gd name="T81" fmla="*/ 2147483647 h 526"/>
              <a:gd name="T82" fmla="*/ 2147483647 w 530"/>
              <a:gd name="T83" fmla="*/ 2147483647 h 526"/>
              <a:gd name="T84" fmla="*/ 2147483647 w 530"/>
              <a:gd name="T85" fmla="*/ 2147483647 h 526"/>
              <a:gd name="T86" fmla="*/ 2147483647 w 530"/>
              <a:gd name="T87" fmla="*/ 2147483647 h 526"/>
              <a:gd name="T88" fmla="*/ 2147483647 w 530"/>
              <a:gd name="T89" fmla="*/ 2147483647 h 526"/>
              <a:gd name="T90" fmla="*/ 2147483647 w 530"/>
              <a:gd name="T91" fmla="*/ 2147483647 h 526"/>
              <a:gd name="T92" fmla="*/ 2147483647 w 530"/>
              <a:gd name="T93" fmla="*/ 2147483647 h 526"/>
              <a:gd name="T94" fmla="*/ 2147483647 w 530"/>
              <a:gd name="T95" fmla="*/ 2147483647 h 526"/>
              <a:gd name="T96" fmla="*/ 2147483647 w 530"/>
              <a:gd name="T97" fmla="*/ 2147483647 h 526"/>
              <a:gd name="T98" fmla="*/ 2147483647 w 530"/>
              <a:gd name="T99" fmla="*/ 2147483647 h 526"/>
              <a:gd name="T100" fmla="*/ 2147483647 w 530"/>
              <a:gd name="T101" fmla="*/ 2147483647 h 526"/>
              <a:gd name="T102" fmla="*/ 2147483647 w 530"/>
              <a:gd name="T103" fmla="*/ 2147483647 h 526"/>
              <a:gd name="T104" fmla="*/ 2147483647 w 530"/>
              <a:gd name="T105" fmla="*/ 2147483647 h 526"/>
              <a:gd name="T106" fmla="*/ 2147483647 w 530"/>
              <a:gd name="T107" fmla="*/ 2147483647 h 526"/>
              <a:gd name="T108" fmla="*/ 2147483647 w 530"/>
              <a:gd name="T109" fmla="*/ 2147483647 h 526"/>
              <a:gd name="T110" fmla="*/ 2147483647 w 530"/>
              <a:gd name="T111" fmla="*/ 2147483647 h 526"/>
              <a:gd name="T112" fmla="*/ 2147483647 w 530"/>
              <a:gd name="T113" fmla="*/ 2147483647 h 526"/>
              <a:gd name="T114" fmla="*/ 2147483647 w 530"/>
              <a:gd name="T115" fmla="*/ 2147483647 h 526"/>
              <a:gd name="T116" fmla="*/ 2147483647 w 530"/>
              <a:gd name="T117" fmla="*/ 2147483647 h 526"/>
              <a:gd name="T118" fmla="*/ 2147483647 w 530"/>
              <a:gd name="T119" fmla="*/ 2147483647 h 526"/>
              <a:gd name="T120" fmla="*/ 2147483647 w 530"/>
              <a:gd name="T121" fmla="*/ 2147483647 h 526"/>
              <a:gd name="T122" fmla="*/ 2147483647 w 530"/>
              <a:gd name="T123" fmla="*/ 2147483647 h 526"/>
              <a:gd name="T124" fmla="*/ 2147483647 w 530"/>
              <a:gd name="T125" fmla="*/ 2147483647 h 5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0"/>
              <a:gd name="T190" fmla="*/ 0 h 526"/>
              <a:gd name="T191" fmla="*/ 530 w 530"/>
              <a:gd name="T192" fmla="*/ 526 h 52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0" h="526">
                <a:moveTo>
                  <a:pt x="105" y="526"/>
                </a:moveTo>
                <a:lnTo>
                  <a:pt x="105" y="526"/>
                </a:lnTo>
                <a:lnTo>
                  <a:pt x="88" y="522"/>
                </a:lnTo>
                <a:lnTo>
                  <a:pt x="70" y="512"/>
                </a:lnTo>
                <a:lnTo>
                  <a:pt x="56" y="494"/>
                </a:lnTo>
                <a:lnTo>
                  <a:pt x="53" y="473"/>
                </a:lnTo>
                <a:lnTo>
                  <a:pt x="53" y="291"/>
                </a:lnTo>
                <a:lnTo>
                  <a:pt x="28" y="291"/>
                </a:lnTo>
                <a:lnTo>
                  <a:pt x="18" y="288"/>
                </a:lnTo>
                <a:lnTo>
                  <a:pt x="7" y="284"/>
                </a:lnTo>
                <a:lnTo>
                  <a:pt x="4" y="274"/>
                </a:lnTo>
                <a:lnTo>
                  <a:pt x="0" y="263"/>
                </a:lnTo>
                <a:lnTo>
                  <a:pt x="4" y="252"/>
                </a:lnTo>
                <a:lnTo>
                  <a:pt x="7" y="245"/>
                </a:lnTo>
                <a:lnTo>
                  <a:pt x="246" y="7"/>
                </a:lnTo>
                <a:lnTo>
                  <a:pt x="256" y="0"/>
                </a:lnTo>
                <a:lnTo>
                  <a:pt x="267" y="0"/>
                </a:lnTo>
                <a:lnTo>
                  <a:pt x="274" y="0"/>
                </a:lnTo>
                <a:lnTo>
                  <a:pt x="284" y="7"/>
                </a:lnTo>
                <a:lnTo>
                  <a:pt x="372" y="95"/>
                </a:lnTo>
                <a:lnTo>
                  <a:pt x="372" y="77"/>
                </a:lnTo>
                <a:lnTo>
                  <a:pt x="372" y="67"/>
                </a:lnTo>
                <a:lnTo>
                  <a:pt x="379" y="60"/>
                </a:lnTo>
                <a:lnTo>
                  <a:pt x="386" y="53"/>
                </a:lnTo>
                <a:lnTo>
                  <a:pt x="397" y="53"/>
                </a:lnTo>
                <a:lnTo>
                  <a:pt x="425" y="53"/>
                </a:lnTo>
                <a:lnTo>
                  <a:pt x="435" y="53"/>
                </a:lnTo>
                <a:lnTo>
                  <a:pt x="442" y="60"/>
                </a:lnTo>
                <a:lnTo>
                  <a:pt x="449" y="67"/>
                </a:lnTo>
                <a:lnTo>
                  <a:pt x="449" y="77"/>
                </a:lnTo>
                <a:lnTo>
                  <a:pt x="449" y="172"/>
                </a:lnTo>
                <a:lnTo>
                  <a:pt x="523" y="245"/>
                </a:lnTo>
                <a:lnTo>
                  <a:pt x="526" y="252"/>
                </a:lnTo>
                <a:lnTo>
                  <a:pt x="530" y="263"/>
                </a:lnTo>
                <a:lnTo>
                  <a:pt x="530" y="274"/>
                </a:lnTo>
                <a:lnTo>
                  <a:pt x="523" y="284"/>
                </a:lnTo>
                <a:lnTo>
                  <a:pt x="516" y="288"/>
                </a:lnTo>
                <a:lnTo>
                  <a:pt x="502" y="291"/>
                </a:lnTo>
                <a:lnTo>
                  <a:pt x="477" y="291"/>
                </a:lnTo>
                <a:lnTo>
                  <a:pt x="477" y="473"/>
                </a:lnTo>
                <a:lnTo>
                  <a:pt x="474" y="494"/>
                </a:lnTo>
                <a:lnTo>
                  <a:pt x="460" y="512"/>
                </a:lnTo>
                <a:lnTo>
                  <a:pt x="446" y="522"/>
                </a:lnTo>
                <a:lnTo>
                  <a:pt x="425" y="526"/>
                </a:lnTo>
                <a:lnTo>
                  <a:pt x="267" y="526"/>
                </a:lnTo>
                <a:lnTo>
                  <a:pt x="105" y="526"/>
                </a:lnTo>
                <a:close/>
                <a:moveTo>
                  <a:pt x="186" y="316"/>
                </a:moveTo>
                <a:lnTo>
                  <a:pt x="214" y="316"/>
                </a:lnTo>
                <a:lnTo>
                  <a:pt x="225" y="319"/>
                </a:lnTo>
                <a:lnTo>
                  <a:pt x="232" y="323"/>
                </a:lnTo>
                <a:lnTo>
                  <a:pt x="239" y="330"/>
                </a:lnTo>
                <a:lnTo>
                  <a:pt x="239" y="344"/>
                </a:lnTo>
                <a:lnTo>
                  <a:pt x="239" y="473"/>
                </a:lnTo>
                <a:lnTo>
                  <a:pt x="397" y="473"/>
                </a:lnTo>
                <a:lnTo>
                  <a:pt x="411" y="473"/>
                </a:lnTo>
                <a:lnTo>
                  <a:pt x="418" y="470"/>
                </a:lnTo>
                <a:lnTo>
                  <a:pt x="421" y="459"/>
                </a:lnTo>
                <a:lnTo>
                  <a:pt x="425" y="449"/>
                </a:lnTo>
                <a:lnTo>
                  <a:pt x="425" y="291"/>
                </a:lnTo>
                <a:lnTo>
                  <a:pt x="421" y="277"/>
                </a:lnTo>
                <a:lnTo>
                  <a:pt x="418" y="270"/>
                </a:lnTo>
                <a:lnTo>
                  <a:pt x="411" y="267"/>
                </a:lnTo>
                <a:lnTo>
                  <a:pt x="397" y="263"/>
                </a:lnTo>
                <a:lnTo>
                  <a:pt x="133" y="263"/>
                </a:lnTo>
                <a:lnTo>
                  <a:pt x="123" y="267"/>
                </a:lnTo>
                <a:lnTo>
                  <a:pt x="112" y="270"/>
                </a:lnTo>
                <a:lnTo>
                  <a:pt x="109" y="277"/>
                </a:lnTo>
                <a:lnTo>
                  <a:pt x="105" y="291"/>
                </a:lnTo>
                <a:lnTo>
                  <a:pt x="105" y="449"/>
                </a:lnTo>
                <a:lnTo>
                  <a:pt x="109" y="459"/>
                </a:lnTo>
                <a:lnTo>
                  <a:pt x="112" y="470"/>
                </a:lnTo>
                <a:lnTo>
                  <a:pt x="123" y="473"/>
                </a:lnTo>
                <a:lnTo>
                  <a:pt x="133" y="473"/>
                </a:lnTo>
                <a:lnTo>
                  <a:pt x="158" y="473"/>
                </a:lnTo>
                <a:lnTo>
                  <a:pt x="158" y="344"/>
                </a:lnTo>
                <a:lnTo>
                  <a:pt x="161" y="330"/>
                </a:lnTo>
                <a:lnTo>
                  <a:pt x="165" y="323"/>
                </a:lnTo>
                <a:lnTo>
                  <a:pt x="176" y="319"/>
                </a:lnTo>
                <a:lnTo>
                  <a:pt x="186" y="316"/>
                </a:lnTo>
                <a:close/>
                <a:moveTo>
                  <a:pt x="319" y="316"/>
                </a:moveTo>
                <a:lnTo>
                  <a:pt x="344" y="316"/>
                </a:lnTo>
                <a:lnTo>
                  <a:pt x="358" y="319"/>
                </a:lnTo>
                <a:lnTo>
                  <a:pt x="365" y="323"/>
                </a:lnTo>
                <a:lnTo>
                  <a:pt x="369" y="330"/>
                </a:lnTo>
                <a:lnTo>
                  <a:pt x="372" y="344"/>
                </a:lnTo>
                <a:lnTo>
                  <a:pt x="372" y="368"/>
                </a:lnTo>
                <a:lnTo>
                  <a:pt x="369" y="382"/>
                </a:lnTo>
                <a:lnTo>
                  <a:pt x="365" y="389"/>
                </a:lnTo>
                <a:lnTo>
                  <a:pt x="358" y="393"/>
                </a:lnTo>
                <a:lnTo>
                  <a:pt x="344" y="396"/>
                </a:lnTo>
                <a:lnTo>
                  <a:pt x="319" y="396"/>
                </a:lnTo>
                <a:lnTo>
                  <a:pt x="305" y="393"/>
                </a:lnTo>
                <a:lnTo>
                  <a:pt x="298" y="389"/>
                </a:lnTo>
                <a:lnTo>
                  <a:pt x="295" y="382"/>
                </a:lnTo>
                <a:lnTo>
                  <a:pt x="291" y="368"/>
                </a:lnTo>
                <a:lnTo>
                  <a:pt x="291" y="344"/>
                </a:lnTo>
                <a:lnTo>
                  <a:pt x="295" y="330"/>
                </a:lnTo>
                <a:lnTo>
                  <a:pt x="298" y="323"/>
                </a:lnTo>
                <a:lnTo>
                  <a:pt x="305" y="319"/>
                </a:lnTo>
                <a:lnTo>
                  <a:pt x="319" y="316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grpSp>
        <p:nvGrpSpPr>
          <p:cNvPr id="88" name="Group 2675"/>
          <p:cNvGrpSpPr>
            <a:grpSpLocks/>
          </p:cNvGrpSpPr>
          <p:nvPr/>
        </p:nvGrpSpPr>
        <p:grpSpPr bwMode="auto">
          <a:xfrm>
            <a:off x="2379344" y="2708275"/>
            <a:ext cx="1079501" cy="230188"/>
            <a:chOff x="2723" y="762"/>
            <a:chExt cx="680" cy="145"/>
          </a:xfrm>
        </p:grpSpPr>
        <p:sp>
          <p:nvSpPr>
            <p:cNvPr id="89" name="Rectangle 2676"/>
            <p:cNvSpPr>
              <a:spLocks noChangeArrowheads="1"/>
            </p:cNvSpPr>
            <p:nvPr/>
          </p:nvSpPr>
          <p:spPr bwMode="auto">
            <a:xfrm>
              <a:off x="2792" y="762"/>
              <a:ext cx="611" cy="1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900">
                  <a:latin typeface="돋움" pitchFamily="34" charset="-127"/>
                  <a:ea typeface="돋움" pitchFamily="34" charset="-127"/>
                </a:rPr>
                <a:t>B r o c h u r e </a:t>
              </a:r>
            </a:p>
          </p:txBody>
        </p:sp>
        <p:sp>
          <p:nvSpPr>
            <p:cNvPr id="90" name="Line 2677"/>
            <p:cNvSpPr>
              <a:spLocks noChangeShapeType="1"/>
            </p:cNvSpPr>
            <p:nvPr/>
          </p:nvSpPr>
          <p:spPr bwMode="auto">
            <a:xfrm flipH="1">
              <a:off x="2723" y="890"/>
              <a:ext cx="635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diamond" w="med" len="med"/>
            </a:ln>
          </p:spPr>
          <p:txBody>
            <a:bodyPr/>
            <a:lstStyle/>
            <a:p>
              <a:endParaRPr lang="zh-CN" altLang="en-US" sz="900"/>
            </a:p>
          </p:txBody>
        </p:sp>
      </p:grpSp>
      <p:grpSp>
        <p:nvGrpSpPr>
          <p:cNvPr id="91" name="Group 2682"/>
          <p:cNvGrpSpPr>
            <a:grpSpLocks/>
          </p:cNvGrpSpPr>
          <p:nvPr/>
        </p:nvGrpSpPr>
        <p:grpSpPr bwMode="auto">
          <a:xfrm>
            <a:off x="6340155" y="2709863"/>
            <a:ext cx="1008062" cy="230187"/>
            <a:chOff x="2723" y="762"/>
            <a:chExt cx="635" cy="145"/>
          </a:xfrm>
        </p:grpSpPr>
        <p:sp>
          <p:nvSpPr>
            <p:cNvPr id="92" name="Rectangle 2683"/>
            <p:cNvSpPr>
              <a:spLocks noChangeArrowheads="1"/>
            </p:cNvSpPr>
            <p:nvPr/>
          </p:nvSpPr>
          <p:spPr bwMode="auto">
            <a:xfrm>
              <a:off x="2792" y="762"/>
              <a:ext cx="446" cy="1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900">
                  <a:latin typeface="돋움" pitchFamily="34" charset="-127"/>
                  <a:ea typeface="돋움" pitchFamily="34" charset="-127"/>
                </a:rPr>
                <a:t>V a l u e  </a:t>
              </a:r>
            </a:p>
          </p:txBody>
        </p:sp>
        <p:sp>
          <p:nvSpPr>
            <p:cNvPr id="93" name="Line 2684"/>
            <p:cNvSpPr>
              <a:spLocks noChangeShapeType="1"/>
            </p:cNvSpPr>
            <p:nvPr/>
          </p:nvSpPr>
          <p:spPr bwMode="auto">
            <a:xfrm flipH="1">
              <a:off x="2723" y="890"/>
              <a:ext cx="635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diamond" w="med" len="med"/>
            </a:ln>
          </p:spPr>
          <p:txBody>
            <a:bodyPr/>
            <a:lstStyle/>
            <a:p>
              <a:endParaRPr lang="zh-CN" altLang="en-US" sz="900"/>
            </a:p>
          </p:txBody>
        </p:sp>
      </p:grpSp>
      <p:sp>
        <p:nvSpPr>
          <p:cNvPr id="94" name="Rectangle 2687"/>
          <p:cNvSpPr>
            <a:spLocks noChangeArrowheads="1"/>
          </p:cNvSpPr>
          <p:nvPr/>
        </p:nvSpPr>
        <p:spPr bwMode="auto">
          <a:xfrm>
            <a:off x="1564954" y="3314700"/>
            <a:ext cx="1960555" cy="784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altLang="ko-KR" sz="900" dirty="0">
                <a:latin typeface="돋움" pitchFamily="34" charset="-127"/>
                <a:ea typeface="돋움" pitchFamily="34" charset="-127"/>
              </a:rPr>
              <a:t>Here it is! What all our readers . </a:t>
            </a:r>
          </a:p>
          <a:p>
            <a:pPr>
              <a:buFontTx/>
              <a:buChar char="•"/>
            </a:pPr>
            <a:endParaRPr lang="en-US" altLang="ko-KR" sz="900" dirty="0">
              <a:latin typeface="돋움" pitchFamily="34" charset="-127"/>
              <a:ea typeface="돋움" pitchFamily="34" charset="-127"/>
            </a:endParaRPr>
          </a:p>
          <a:p>
            <a:pPr>
              <a:buFontTx/>
              <a:buChar char="•"/>
            </a:pPr>
            <a:r>
              <a:rPr lang="en-US" altLang="ko-KR" sz="900" dirty="0">
                <a:latin typeface="돋움" pitchFamily="34" charset="-127"/>
                <a:ea typeface="돋움" pitchFamily="34" charset="-127"/>
              </a:rPr>
              <a:t>FC's selection of the season's. </a:t>
            </a:r>
          </a:p>
          <a:p>
            <a:pPr>
              <a:buFontTx/>
              <a:buChar char="•"/>
            </a:pPr>
            <a:endParaRPr lang="en-US" altLang="ko-KR" sz="900" dirty="0">
              <a:latin typeface="돋움" pitchFamily="34" charset="-127"/>
              <a:ea typeface="돋움" pitchFamily="34" charset="-127"/>
            </a:endParaRPr>
          </a:p>
          <a:p>
            <a:pPr>
              <a:buFontTx/>
              <a:buChar char="•"/>
            </a:pPr>
            <a:r>
              <a:rPr lang="en-US" altLang="ko-KR" sz="900" dirty="0">
                <a:latin typeface="돋움" pitchFamily="34" charset="-127"/>
                <a:ea typeface="돋움" pitchFamily="34" charset="-127"/>
              </a:rPr>
              <a:t>Images of the trendiest styles.</a:t>
            </a:r>
          </a:p>
        </p:txBody>
      </p:sp>
      <p:grpSp>
        <p:nvGrpSpPr>
          <p:cNvPr id="95" name="Group 2692"/>
          <p:cNvGrpSpPr>
            <a:grpSpLocks/>
          </p:cNvGrpSpPr>
          <p:nvPr/>
        </p:nvGrpSpPr>
        <p:grpSpPr bwMode="auto">
          <a:xfrm>
            <a:off x="3500119" y="4221163"/>
            <a:ext cx="2454276" cy="1681162"/>
            <a:chOff x="2245" y="2704"/>
            <a:chExt cx="1546" cy="1059"/>
          </a:xfrm>
        </p:grpSpPr>
        <p:sp>
          <p:nvSpPr>
            <p:cNvPr id="96" name="AutoShape 2635"/>
            <p:cNvSpPr>
              <a:spLocks noChangeArrowheads="1"/>
            </p:cNvSpPr>
            <p:nvPr/>
          </p:nvSpPr>
          <p:spPr bwMode="auto">
            <a:xfrm>
              <a:off x="2270" y="2740"/>
              <a:ext cx="1131" cy="1023"/>
            </a:xfrm>
            <a:prstGeom prst="roundRect">
              <a:avLst>
                <a:gd name="adj" fmla="val 16657"/>
              </a:avLst>
            </a:prstGeom>
            <a:solidFill>
              <a:srgbClr val="FFFFFF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7" name="AutoShape 2636"/>
            <p:cNvSpPr>
              <a:spLocks noChangeArrowheads="1"/>
            </p:cNvSpPr>
            <p:nvPr/>
          </p:nvSpPr>
          <p:spPr bwMode="auto">
            <a:xfrm>
              <a:off x="2270" y="2704"/>
              <a:ext cx="1129" cy="346"/>
            </a:xfrm>
            <a:prstGeom prst="roundRect">
              <a:avLst>
                <a:gd name="adj" fmla="val 0"/>
              </a:avLst>
            </a:prstGeom>
            <a:solidFill>
              <a:srgbClr val="EFEFEF"/>
            </a:solidFill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8" name="Freeform 2668"/>
            <p:cNvSpPr>
              <a:spLocks noEditPoints="1"/>
            </p:cNvSpPr>
            <p:nvPr/>
          </p:nvSpPr>
          <p:spPr bwMode="auto">
            <a:xfrm>
              <a:off x="2320" y="2774"/>
              <a:ext cx="272" cy="271"/>
            </a:xfrm>
            <a:custGeom>
              <a:avLst/>
              <a:gdLst>
                <a:gd name="T0" fmla="*/ 118 w 302"/>
                <a:gd name="T1" fmla="*/ 0 h 300"/>
                <a:gd name="T2" fmla="*/ 125 w 302"/>
                <a:gd name="T3" fmla="*/ 0 h 300"/>
                <a:gd name="T4" fmla="*/ 136 w 302"/>
                <a:gd name="T5" fmla="*/ 5 h 300"/>
                <a:gd name="T6" fmla="*/ 140 w 302"/>
                <a:gd name="T7" fmla="*/ 8 h 300"/>
                <a:gd name="T8" fmla="*/ 146 w 302"/>
                <a:gd name="T9" fmla="*/ 19 h 300"/>
                <a:gd name="T10" fmla="*/ 150 w 302"/>
                <a:gd name="T11" fmla="*/ 30 h 300"/>
                <a:gd name="T12" fmla="*/ 179 w 302"/>
                <a:gd name="T13" fmla="*/ 51 h 300"/>
                <a:gd name="T14" fmla="*/ 186 w 302"/>
                <a:gd name="T15" fmla="*/ 51 h 300"/>
                <a:gd name="T16" fmla="*/ 192 w 302"/>
                <a:gd name="T17" fmla="*/ 56 h 300"/>
                <a:gd name="T18" fmla="*/ 199 w 302"/>
                <a:gd name="T19" fmla="*/ 71 h 300"/>
                <a:gd name="T20" fmla="*/ 199 w 302"/>
                <a:gd name="T21" fmla="*/ 180 h 300"/>
                <a:gd name="T22" fmla="*/ 192 w 302"/>
                <a:gd name="T23" fmla="*/ 194 h 300"/>
                <a:gd name="T24" fmla="*/ 186 w 302"/>
                <a:gd name="T25" fmla="*/ 199 h 300"/>
                <a:gd name="T26" fmla="*/ 20 w 302"/>
                <a:gd name="T27" fmla="*/ 200 h 300"/>
                <a:gd name="T28" fmla="*/ 12 w 302"/>
                <a:gd name="T29" fmla="*/ 199 h 300"/>
                <a:gd name="T30" fmla="*/ 5 w 302"/>
                <a:gd name="T31" fmla="*/ 194 h 300"/>
                <a:gd name="T32" fmla="*/ 0 w 302"/>
                <a:gd name="T33" fmla="*/ 180 h 300"/>
                <a:gd name="T34" fmla="*/ 0 w 302"/>
                <a:gd name="T35" fmla="*/ 71 h 300"/>
                <a:gd name="T36" fmla="*/ 5 w 302"/>
                <a:gd name="T37" fmla="*/ 56 h 300"/>
                <a:gd name="T38" fmla="*/ 12 w 302"/>
                <a:gd name="T39" fmla="*/ 51 h 300"/>
                <a:gd name="T40" fmla="*/ 50 w 302"/>
                <a:gd name="T41" fmla="*/ 51 h 300"/>
                <a:gd name="T42" fmla="*/ 50 w 302"/>
                <a:gd name="T43" fmla="*/ 30 h 300"/>
                <a:gd name="T44" fmla="*/ 51 w 302"/>
                <a:gd name="T45" fmla="*/ 19 h 300"/>
                <a:gd name="T46" fmla="*/ 58 w 302"/>
                <a:gd name="T47" fmla="*/ 8 h 300"/>
                <a:gd name="T48" fmla="*/ 62 w 302"/>
                <a:gd name="T49" fmla="*/ 5 h 300"/>
                <a:gd name="T50" fmla="*/ 74 w 302"/>
                <a:gd name="T51" fmla="*/ 0 h 300"/>
                <a:gd name="T52" fmla="*/ 78 w 302"/>
                <a:gd name="T53" fmla="*/ 0 h 300"/>
                <a:gd name="T54" fmla="*/ 129 w 302"/>
                <a:gd name="T55" fmla="*/ 51 h 300"/>
                <a:gd name="T56" fmla="*/ 129 w 302"/>
                <a:gd name="T57" fmla="*/ 30 h 300"/>
                <a:gd name="T58" fmla="*/ 127 w 302"/>
                <a:gd name="T59" fmla="*/ 23 h 300"/>
                <a:gd name="T60" fmla="*/ 118 w 302"/>
                <a:gd name="T61" fmla="*/ 20 h 300"/>
                <a:gd name="T62" fmla="*/ 78 w 302"/>
                <a:gd name="T63" fmla="*/ 20 h 300"/>
                <a:gd name="T64" fmla="*/ 72 w 302"/>
                <a:gd name="T65" fmla="*/ 23 h 300"/>
                <a:gd name="T66" fmla="*/ 69 w 302"/>
                <a:gd name="T67" fmla="*/ 30 h 3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02"/>
                <a:gd name="T103" fmla="*/ 0 h 300"/>
                <a:gd name="T104" fmla="*/ 302 w 302"/>
                <a:gd name="T105" fmla="*/ 300 h 3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02" h="300">
                  <a:moveTo>
                    <a:pt x="120" y="0"/>
                  </a:moveTo>
                  <a:lnTo>
                    <a:pt x="180" y="0"/>
                  </a:lnTo>
                  <a:lnTo>
                    <a:pt x="190" y="0"/>
                  </a:lnTo>
                  <a:lnTo>
                    <a:pt x="198" y="2"/>
                  </a:lnTo>
                  <a:lnTo>
                    <a:pt x="206" y="8"/>
                  </a:lnTo>
                  <a:lnTo>
                    <a:pt x="212" y="12"/>
                  </a:lnTo>
                  <a:lnTo>
                    <a:pt x="218" y="20"/>
                  </a:lnTo>
                  <a:lnTo>
                    <a:pt x="222" y="28"/>
                  </a:lnTo>
                  <a:lnTo>
                    <a:pt x="226" y="36"/>
                  </a:lnTo>
                  <a:lnTo>
                    <a:pt x="226" y="44"/>
                  </a:lnTo>
                  <a:lnTo>
                    <a:pt x="226" y="76"/>
                  </a:lnTo>
                  <a:lnTo>
                    <a:pt x="272" y="76"/>
                  </a:lnTo>
                  <a:lnTo>
                    <a:pt x="282" y="78"/>
                  </a:lnTo>
                  <a:lnTo>
                    <a:pt x="292" y="84"/>
                  </a:lnTo>
                  <a:lnTo>
                    <a:pt x="300" y="94"/>
                  </a:lnTo>
                  <a:lnTo>
                    <a:pt x="302" y="106"/>
                  </a:lnTo>
                  <a:lnTo>
                    <a:pt x="302" y="270"/>
                  </a:lnTo>
                  <a:lnTo>
                    <a:pt x="300" y="282"/>
                  </a:lnTo>
                  <a:lnTo>
                    <a:pt x="292" y="292"/>
                  </a:lnTo>
                  <a:lnTo>
                    <a:pt x="282" y="298"/>
                  </a:lnTo>
                  <a:lnTo>
                    <a:pt x="272" y="300"/>
                  </a:lnTo>
                  <a:lnTo>
                    <a:pt x="30" y="300"/>
                  </a:lnTo>
                  <a:lnTo>
                    <a:pt x="18" y="298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0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8" y="84"/>
                  </a:lnTo>
                  <a:lnTo>
                    <a:pt x="18" y="78"/>
                  </a:lnTo>
                  <a:lnTo>
                    <a:pt x="30" y="76"/>
                  </a:lnTo>
                  <a:lnTo>
                    <a:pt x="76" y="76"/>
                  </a:lnTo>
                  <a:lnTo>
                    <a:pt x="76" y="44"/>
                  </a:lnTo>
                  <a:lnTo>
                    <a:pt x="76" y="36"/>
                  </a:lnTo>
                  <a:lnTo>
                    <a:pt x="78" y="28"/>
                  </a:lnTo>
                  <a:lnTo>
                    <a:pt x="82" y="20"/>
                  </a:lnTo>
                  <a:lnTo>
                    <a:pt x="88" y="12"/>
                  </a:lnTo>
                  <a:lnTo>
                    <a:pt x="96" y="8"/>
                  </a:lnTo>
                  <a:lnTo>
                    <a:pt x="104" y="2"/>
                  </a:lnTo>
                  <a:lnTo>
                    <a:pt x="112" y="0"/>
                  </a:lnTo>
                  <a:lnTo>
                    <a:pt x="120" y="0"/>
                  </a:lnTo>
                  <a:close/>
                  <a:moveTo>
                    <a:pt x="106" y="76"/>
                  </a:moveTo>
                  <a:lnTo>
                    <a:pt x="196" y="76"/>
                  </a:lnTo>
                  <a:lnTo>
                    <a:pt x="196" y="44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8" y="30"/>
                  </a:lnTo>
                  <a:lnTo>
                    <a:pt x="180" y="30"/>
                  </a:lnTo>
                  <a:lnTo>
                    <a:pt x="120" y="30"/>
                  </a:lnTo>
                  <a:lnTo>
                    <a:pt x="114" y="30"/>
                  </a:lnTo>
                  <a:lnTo>
                    <a:pt x="110" y="34"/>
                  </a:lnTo>
                  <a:lnTo>
                    <a:pt x="106" y="38"/>
                  </a:lnTo>
                  <a:lnTo>
                    <a:pt x="106" y="44"/>
                  </a:lnTo>
                  <a:lnTo>
                    <a:pt x="106" y="76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99" name="Rectangle 2679"/>
            <p:cNvSpPr>
              <a:spLocks noChangeArrowheads="1"/>
            </p:cNvSpPr>
            <p:nvPr/>
          </p:nvSpPr>
          <p:spPr bwMode="auto">
            <a:xfrm>
              <a:off x="2751" y="2704"/>
              <a:ext cx="701" cy="1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900">
                  <a:latin typeface="돋움" pitchFamily="34" charset="-127"/>
                  <a:ea typeface="돋움" pitchFamily="34" charset="-127"/>
                </a:rPr>
                <a:t>M e d I a _ c o m</a:t>
              </a:r>
            </a:p>
          </p:txBody>
        </p:sp>
        <p:sp>
          <p:nvSpPr>
            <p:cNvPr id="100" name="Line 2680"/>
            <p:cNvSpPr>
              <a:spLocks noChangeShapeType="1"/>
            </p:cNvSpPr>
            <p:nvPr/>
          </p:nvSpPr>
          <p:spPr bwMode="auto">
            <a:xfrm flipH="1">
              <a:off x="2756" y="2832"/>
              <a:ext cx="635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diamond" w="med" len="med"/>
            </a:ln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01" name="Rectangle 2688"/>
            <p:cNvSpPr>
              <a:spLocks noChangeArrowheads="1"/>
            </p:cNvSpPr>
            <p:nvPr/>
          </p:nvSpPr>
          <p:spPr bwMode="auto">
            <a:xfrm>
              <a:off x="2245" y="3067"/>
              <a:ext cx="1546" cy="4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buFontTx/>
                <a:buChar char="•"/>
              </a:pPr>
              <a:r>
                <a:rPr lang="en-US" altLang="ko-KR" sz="900" dirty="0">
                  <a:latin typeface="돋움" pitchFamily="34" charset="-127"/>
                  <a:ea typeface="돋움" pitchFamily="34" charset="-127"/>
                </a:rPr>
                <a:t>Here it is! What all our readers . </a:t>
              </a:r>
            </a:p>
            <a:p>
              <a:pPr>
                <a:buFontTx/>
                <a:buChar char="•"/>
              </a:pPr>
              <a:endParaRPr lang="en-US" altLang="ko-KR" sz="900" dirty="0">
                <a:latin typeface="돋움" pitchFamily="34" charset="-127"/>
                <a:ea typeface="돋움" pitchFamily="34" charset="-127"/>
              </a:endParaRPr>
            </a:p>
            <a:p>
              <a:pPr>
                <a:buFontTx/>
                <a:buChar char="•"/>
              </a:pPr>
              <a:r>
                <a:rPr lang="en-US" altLang="ko-KR" sz="900" dirty="0">
                  <a:latin typeface="돋움" pitchFamily="34" charset="-127"/>
                  <a:ea typeface="돋움" pitchFamily="34" charset="-127"/>
                </a:rPr>
                <a:t>FC's selection of the season's  </a:t>
              </a:r>
            </a:p>
            <a:p>
              <a:pPr>
                <a:buFontTx/>
                <a:buChar char="•"/>
              </a:pPr>
              <a:endParaRPr lang="en-US" altLang="ko-KR" sz="900" dirty="0">
                <a:latin typeface="돋움" pitchFamily="34" charset="-127"/>
                <a:ea typeface="돋움" pitchFamily="34" charset="-127"/>
              </a:endParaRPr>
            </a:p>
            <a:p>
              <a:pPr>
                <a:buFontTx/>
                <a:buChar char="•"/>
              </a:pPr>
              <a:r>
                <a:rPr lang="en-US" altLang="ko-KR" sz="900" dirty="0">
                  <a:latin typeface="돋움" pitchFamily="34" charset="-127"/>
                  <a:ea typeface="돋움" pitchFamily="34" charset="-127"/>
                </a:rPr>
                <a:t>Images of the trendiest styles.</a:t>
              </a:r>
            </a:p>
          </p:txBody>
        </p:sp>
      </p:grpSp>
      <p:sp>
        <p:nvSpPr>
          <p:cNvPr id="102" name="Rectangle 2689"/>
          <p:cNvSpPr>
            <a:spLocks noChangeArrowheads="1"/>
          </p:cNvSpPr>
          <p:nvPr/>
        </p:nvSpPr>
        <p:spPr bwMode="auto">
          <a:xfrm>
            <a:off x="5525767" y="3314700"/>
            <a:ext cx="2214585" cy="784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altLang="ko-KR" sz="900" dirty="0">
                <a:latin typeface="돋움" pitchFamily="34" charset="-127"/>
                <a:ea typeface="돋움" pitchFamily="34" charset="-127"/>
              </a:rPr>
              <a:t>Here it is! What all our readers . </a:t>
            </a:r>
          </a:p>
          <a:p>
            <a:pPr>
              <a:buFontTx/>
              <a:buChar char="•"/>
            </a:pPr>
            <a:endParaRPr lang="en-US" altLang="ko-KR" sz="900" dirty="0">
              <a:latin typeface="돋움" pitchFamily="34" charset="-127"/>
              <a:ea typeface="돋움" pitchFamily="34" charset="-127"/>
            </a:endParaRPr>
          </a:p>
          <a:p>
            <a:pPr>
              <a:buFontTx/>
              <a:buChar char="•"/>
            </a:pPr>
            <a:r>
              <a:rPr lang="en-US" altLang="ko-KR" sz="900" dirty="0">
                <a:latin typeface="돋움" pitchFamily="34" charset="-127"/>
                <a:ea typeface="돋움" pitchFamily="34" charset="-127"/>
              </a:rPr>
              <a:t>FC's selection of the season's. </a:t>
            </a:r>
          </a:p>
          <a:p>
            <a:pPr>
              <a:buFontTx/>
              <a:buChar char="•"/>
            </a:pPr>
            <a:endParaRPr lang="en-US" altLang="ko-KR" sz="900" dirty="0">
              <a:latin typeface="돋움" pitchFamily="34" charset="-127"/>
              <a:ea typeface="돋움" pitchFamily="34" charset="-127"/>
            </a:endParaRPr>
          </a:p>
          <a:p>
            <a:pPr>
              <a:buFontTx/>
              <a:buChar char="•"/>
            </a:pPr>
            <a:r>
              <a:rPr lang="en-US" altLang="ko-KR" sz="900" dirty="0">
                <a:latin typeface="돋움" pitchFamily="34" charset="-127"/>
                <a:ea typeface="돋움" pitchFamily="34" charset="-127"/>
              </a:rPr>
              <a:t>Images of the trendiest styles.</a:t>
            </a:r>
          </a:p>
        </p:txBody>
      </p:sp>
      <p:grpSp>
        <p:nvGrpSpPr>
          <p:cNvPr id="103" name="Group 2693"/>
          <p:cNvGrpSpPr>
            <a:grpSpLocks/>
          </p:cNvGrpSpPr>
          <p:nvPr/>
        </p:nvGrpSpPr>
        <p:grpSpPr bwMode="auto">
          <a:xfrm>
            <a:off x="3538217" y="1125538"/>
            <a:ext cx="2201863" cy="1665287"/>
            <a:chOff x="2229" y="754"/>
            <a:chExt cx="1387" cy="1049"/>
          </a:xfrm>
        </p:grpSpPr>
        <p:sp>
          <p:nvSpPr>
            <p:cNvPr id="104" name="AutoShape 2625"/>
            <p:cNvSpPr>
              <a:spLocks noChangeArrowheads="1"/>
            </p:cNvSpPr>
            <p:nvPr/>
          </p:nvSpPr>
          <p:spPr bwMode="auto">
            <a:xfrm>
              <a:off x="2229" y="780"/>
              <a:ext cx="1131" cy="1023"/>
            </a:xfrm>
            <a:prstGeom prst="roundRect">
              <a:avLst>
                <a:gd name="adj" fmla="val 16657"/>
              </a:avLst>
            </a:prstGeom>
            <a:solidFill>
              <a:srgbClr val="FFFFFF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5" name="AutoShape 2626"/>
            <p:cNvSpPr>
              <a:spLocks noChangeArrowheads="1"/>
            </p:cNvSpPr>
            <p:nvPr/>
          </p:nvSpPr>
          <p:spPr bwMode="auto">
            <a:xfrm>
              <a:off x="2229" y="754"/>
              <a:ext cx="1130" cy="347"/>
            </a:xfrm>
            <a:prstGeom prst="roundRect">
              <a:avLst>
                <a:gd name="adj" fmla="val 0"/>
              </a:avLst>
            </a:prstGeom>
            <a:solidFill>
              <a:srgbClr val="EFEFEF"/>
            </a:solidFill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6" name="Freeform 2670"/>
            <p:cNvSpPr>
              <a:spLocks noEditPoints="1"/>
            </p:cNvSpPr>
            <p:nvPr/>
          </p:nvSpPr>
          <p:spPr bwMode="auto">
            <a:xfrm>
              <a:off x="2266" y="797"/>
              <a:ext cx="254" cy="256"/>
            </a:xfrm>
            <a:custGeom>
              <a:avLst/>
              <a:gdLst>
                <a:gd name="T0" fmla="*/ 73 w 300"/>
                <a:gd name="T1" fmla="*/ 144 h 302"/>
                <a:gd name="T2" fmla="*/ 58 w 300"/>
                <a:gd name="T3" fmla="*/ 153 h 302"/>
                <a:gd name="T4" fmla="*/ 41 w 300"/>
                <a:gd name="T5" fmla="*/ 156 h 302"/>
                <a:gd name="T6" fmla="*/ 15 w 300"/>
                <a:gd name="T7" fmla="*/ 156 h 302"/>
                <a:gd name="T8" fmla="*/ 4 w 300"/>
                <a:gd name="T9" fmla="*/ 151 h 302"/>
                <a:gd name="T10" fmla="*/ 2 w 300"/>
                <a:gd name="T11" fmla="*/ 147 h 302"/>
                <a:gd name="T12" fmla="*/ 0 w 300"/>
                <a:gd name="T13" fmla="*/ 113 h 302"/>
                <a:gd name="T14" fmla="*/ 0 w 300"/>
                <a:gd name="T15" fmla="*/ 104 h 302"/>
                <a:gd name="T16" fmla="*/ 7 w 300"/>
                <a:gd name="T17" fmla="*/ 90 h 302"/>
                <a:gd name="T18" fmla="*/ 82 w 300"/>
                <a:gd name="T19" fmla="*/ 12 h 302"/>
                <a:gd name="T20" fmla="*/ 89 w 300"/>
                <a:gd name="T21" fmla="*/ 7 h 302"/>
                <a:gd name="T22" fmla="*/ 104 w 300"/>
                <a:gd name="T23" fmla="*/ 2 h 302"/>
                <a:gd name="T24" fmla="*/ 113 w 300"/>
                <a:gd name="T25" fmla="*/ 0 h 302"/>
                <a:gd name="T26" fmla="*/ 129 w 300"/>
                <a:gd name="T27" fmla="*/ 3 h 302"/>
                <a:gd name="T28" fmla="*/ 142 w 300"/>
                <a:gd name="T29" fmla="*/ 12 h 302"/>
                <a:gd name="T30" fmla="*/ 148 w 300"/>
                <a:gd name="T31" fmla="*/ 19 h 302"/>
                <a:gd name="T32" fmla="*/ 154 w 300"/>
                <a:gd name="T33" fmla="*/ 34 h 302"/>
                <a:gd name="T34" fmla="*/ 154 w 300"/>
                <a:gd name="T35" fmla="*/ 43 h 302"/>
                <a:gd name="T36" fmla="*/ 152 w 300"/>
                <a:gd name="T37" fmla="*/ 59 h 302"/>
                <a:gd name="T38" fmla="*/ 142 w 300"/>
                <a:gd name="T39" fmla="*/ 73 h 302"/>
                <a:gd name="T40" fmla="*/ 21 w 300"/>
                <a:gd name="T41" fmla="*/ 97 h 302"/>
                <a:gd name="T42" fmla="*/ 18 w 300"/>
                <a:gd name="T43" fmla="*/ 100 h 302"/>
                <a:gd name="T44" fmla="*/ 15 w 300"/>
                <a:gd name="T45" fmla="*/ 109 h 302"/>
                <a:gd name="T46" fmla="*/ 15 w 300"/>
                <a:gd name="T47" fmla="*/ 118 h 302"/>
                <a:gd name="T48" fmla="*/ 19 w 300"/>
                <a:gd name="T49" fmla="*/ 117 h 302"/>
                <a:gd name="T50" fmla="*/ 22 w 300"/>
                <a:gd name="T51" fmla="*/ 118 h 302"/>
                <a:gd name="T52" fmla="*/ 30 w 300"/>
                <a:gd name="T53" fmla="*/ 120 h 302"/>
                <a:gd name="T54" fmla="*/ 33 w 300"/>
                <a:gd name="T55" fmla="*/ 123 h 302"/>
                <a:gd name="T56" fmla="*/ 37 w 300"/>
                <a:gd name="T57" fmla="*/ 130 h 302"/>
                <a:gd name="T58" fmla="*/ 38 w 300"/>
                <a:gd name="T59" fmla="*/ 136 h 302"/>
                <a:gd name="T60" fmla="*/ 38 w 300"/>
                <a:gd name="T61" fmla="*/ 141 h 302"/>
                <a:gd name="T62" fmla="*/ 41 w 300"/>
                <a:gd name="T63" fmla="*/ 141 h 302"/>
                <a:gd name="T64" fmla="*/ 52 w 300"/>
                <a:gd name="T65" fmla="*/ 138 h 302"/>
                <a:gd name="T66" fmla="*/ 59 w 300"/>
                <a:gd name="T67" fmla="*/ 134 h 302"/>
                <a:gd name="T68" fmla="*/ 62 w 300"/>
                <a:gd name="T69" fmla="*/ 130 h 302"/>
                <a:gd name="T70" fmla="*/ 65 w 300"/>
                <a:gd name="T71" fmla="*/ 122 h 302"/>
                <a:gd name="T72" fmla="*/ 65 w 300"/>
                <a:gd name="T73" fmla="*/ 117 h 302"/>
                <a:gd name="T74" fmla="*/ 63 w 300"/>
                <a:gd name="T75" fmla="*/ 106 h 302"/>
                <a:gd name="T76" fmla="*/ 58 w 300"/>
                <a:gd name="T77" fmla="*/ 97 h 302"/>
                <a:gd name="T78" fmla="*/ 54 w 300"/>
                <a:gd name="T79" fmla="*/ 94 h 302"/>
                <a:gd name="T80" fmla="*/ 44 w 300"/>
                <a:gd name="T81" fmla="*/ 90 h 302"/>
                <a:gd name="T82" fmla="*/ 38 w 300"/>
                <a:gd name="T83" fmla="*/ 90 h 302"/>
                <a:gd name="T84" fmla="*/ 30 w 300"/>
                <a:gd name="T85" fmla="*/ 91 h 302"/>
                <a:gd name="T86" fmla="*/ 21 w 300"/>
                <a:gd name="T87" fmla="*/ 97 h 302"/>
                <a:gd name="T88" fmla="*/ 81 w 300"/>
                <a:gd name="T89" fmla="*/ 113 h 302"/>
                <a:gd name="T90" fmla="*/ 132 w 300"/>
                <a:gd name="T91" fmla="*/ 62 h 302"/>
                <a:gd name="T92" fmla="*/ 137 w 300"/>
                <a:gd name="T93" fmla="*/ 54 h 302"/>
                <a:gd name="T94" fmla="*/ 139 w 300"/>
                <a:gd name="T95" fmla="*/ 43 h 302"/>
                <a:gd name="T96" fmla="*/ 139 w 300"/>
                <a:gd name="T97" fmla="*/ 37 h 302"/>
                <a:gd name="T98" fmla="*/ 135 w 300"/>
                <a:gd name="T99" fmla="*/ 28 h 302"/>
                <a:gd name="T100" fmla="*/ 132 w 300"/>
                <a:gd name="T101" fmla="*/ 24 h 302"/>
                <a:gd name="T102" fmla="*/ 123 w 300"/>
                <a:gd name="T103" fmla="*/ 18 h 302"/>
                <a:gd name="T104" fmla="*/ 113 w 300"/>
                <a:gd name="T105" fmla="*/ 15 h 302"/>
                <a:gd name="T106" fmla="*/ 107 w 300"/>
                <a:gd name="T107" fmla="*/ 16 h 302"/>
                <a:gd name="T108" fmla="*/ 97 w 300"/>
                <a:gd name="T109" fmla="*/ 21 h 302"/>
                <a:gd name="T110" fmla="*/ 41 w 300"/>
                <a:gd name="T111" fmla="*/ 74 h 302"/>
                <a:gd name="T112" fmla="*/ 49 w 300"/>
                <a:gd name="T113" fmla="*/ 75 h 302"/>
                <a:gd name="T114" fmla="*/ 63 w 300"/>
                <a:gd name="T115" fmla="*/ 82 h 302"/>
                <a:gd name="T116" fmla="*/ 69 w 300"/>
                <a:gd name="T117" fmla="*/ 86 h 302"/>
                <a:gd name="T118" fmla="*/ 77 w 300"/>
                <a:gd name="T119" fmla="*/ 99 h 302"/>
                <a:gd name="T120" fmla="*/ 81 w 300"/>
                <a:gd name="T121" fmla="*/ 113 h 3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0"/>
                <a:gd name="T184" fmla="*/ 0 h 302"/>
                <a:gd name="T185" fmla="*/ 300 w 300"/>
                <a:gd name="T186" fmla="*/ 302 h 3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0" h="302">
                  <a:moveTo>
                    <a:pt x="140" y="278"/>
                  </a:moveTo>
                  <a:lnTo>
                    <a:pt x="140" y="278"/>
                  </a:lnTo>
                  <a:lnTo>
                    <a:pt x="128" y="288"/>
                  </a:lnTo>
                  <a:lnTo>
                    <a:pt x="114" y="296"/>
                  </a:lnTo>
                  <a:lnTo>
                    <a:pt x="98" y="300"/>
                  </a:lnTo>
                  <a:lnTo>
                    <a:pt x="82" y="302"/>
                  </a:lnTo>
                  <a:lnTo>
                    <a:pt x="30" y="302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4"/>
                  </a:lnTo>
                  <a:lnTo>
                    <a:pt x="0" y="272"/>
                  </a:lnTo>
                  <a:lnTo>
                    <a:pt x="0" y="218"/>
                  </a:lnTo>
                  <a:lnTo>
                    <a:pt x="0" y="202"/>
                  </a:lnTo>
                  <a:lnTo>
                    <a:pt x="6" y="188"/>
                  </a:lnTo>
                  <a:lnTo>
                    <a:pt x="14" y="174"/>
                  </a:lnTo>
                  <a:lnTo>
                    <a:pt x="24" y="160"/>
                  </a:lnTo>
                  <a:lnTo>
                    <a:pt x="160" y="24"/>
                  </a:lnTo>
                  <a:lnTo>
                    <a:pt x="172" y="14"/>
                  </a:lnTo>
                  <a:lnTo>
                    <a:pt x="186" y="6"/>
                  </a:lnTo>
                  <a:lnTo>
                    <a:pt x="202" y="2"/>
                  </a:lnTo>
                  <a:lnTo>
                    <a:pt x="218" y="0"/>
                  </a:lnTo>
                  <a:lnTo>
                    <a:pt x="234" y="2"/>
                  </a:lnTo>
                  <a:lnTo>
                    <a:pt x="250" y="6"/>
                  </a:lnTo>
                  <a:lnTo>
                    <a:pt x="264" y="14"/>
                  </a:lnTo>
                  <a:lnTo>
                    <a:pt x="276" y="24"/>
                  </a:lnTo>
                  <a:lnTo>
                    <a:pt x="288" y="38"/>
                  </a:lnTo>
                  <a:lnTo>
                    <a:pt x="294" y="52"/>
                  </a:lnTo>
                  <a:lnTo>
                    <a:pt x="300" y="66"/>
                  </a:lnTo>
                  <a:lnTo>
                    <a:pt x="300" y="84"/>
                  </a:lnTo>
                  <a:lnTo>
                    <a:pt x="300" y="100"/>
                  </a:lnTo>
                  <a:lnTo>
                    <a:pt x="294" y="116"/>
                  </a:lnTo>
                  <a:lnTo>
                    <a:pt x="288" y="130"/>
                  </a:lnTo>
                  <a:lnTo>
                    <a:pt x="276" y="142"/>
                  </a:lnTo>
                  <a:lnTo>
                    <a:pt x="140" y="278"/>
                  </a:lnTo>
                  <a:close/>
                  <a:moveTo>
                    <a:pt x="42" y="186"/>
                  </a:moveTo>
                  <a:lnTo>
                    <a:pt x="42" y="186"/>
                  </a:lnTo>
                  <a:lnTo>
                    <a:pt x="36" y="194"/>
                  </a:lnTo>
                  <a:lnTo>
                    <a:pt x="32" y="202"/>
                  </a:lnTo>
                  <a:lnTo>
                    <a:pt x="30" y="210"/>
                  </a:lnTo>
                  <a:lnTo>
                    <a:pt x="30" y="218"/>
                  </a:lnTo>
                  <a:lnTo>
                    <a:pt x="30" y="228"/>
                  </a:lnTo>
                  <a:lnTo>
                    <a:pt x="38" y="226"/>
                  </a:lnTo>
                  <a:lnTo>
                    <a:pt x="44" y="228"/>
                  </a:lnTo>
                  <a:lnTo>
                    <a:pt x="52" y="230"/>
                  </a:lnTo>
                  <a:lnTo>
                    <a:pt x="58" y="232"/>
                  </a:lnTo>
                  <a:lnTo>
                    <a:pt x="64" y="238"/>
                  </a:lnTo>
                  <a:lnTo>
                    <a:pt x="68" y="244"/>
                  </a:lnTo>
                  <a:lnTo>
                    <a:pt x="72" y="250"/>
                  </a:lnTo>
                  <a:lnTo>
                    <a:pt x="74" y="256"/>
                  </a:lnTo>
                  <a:lnTo>
                    <a:pt x="74" y="264"/>
                  </a:lnTo>
                  <a:lnTo>
                    <a:pt x="74" y="272"/>
                  </a:lnTo>
                  <a:lnTo>
                    <a:pt x="82" y="272"/>
                  </a:lnTo>
                  <a:lnTo>
                    <a:pt x="92" y="270"/>
                  </a:lnTo>
                  <a:lnTo>
                    <a:pt x="100" y="268"/>
                  </a:lnTo>
                  <a:lnTo>
                    <a:pt x="108" y="266"/>
                  </a:lnTo>
                  <a:lnTo>
                    <a:pt x="116" y="260"/>
                  </a:lnTo>
                  <a:lnTo>
                    <a:pt x="120" y="252"/>
                  </a:lnTo>
                  <a:lnTo>
                    <a:pt x="124" y="244"/>
                  </a:lnTo>
                  <a:lnTo>
                    <a:pt x="126" y="236"/>
                  </a:lnTo>
                  <a:lnTo>
                    <a:pt x="128" y="226"/>
                  </a:lnTo>
                  <a:lnTo>
                    <a:pt x="126" y="216"/>
                  </a:lnTo>
                  <a:lnTo>
                    <a:pt x="124" y="206"/>
                  </a:lnTo>
                  <a:lnTo>
                    <a:pt x="118" y="198"/>
                  </a:lnTo>
                  <a:lnTo>
                    <a:pt x="112" y="190"/>
                  </a:lnTo>
                  <a:lnTo>
                    <a:pt x="104" y="182"/>
                  </a:lnTo>
                  <a:lnTo>
                    <a:pt x="94" y="178"/>
                  </a:lnTo>
                  <a:lnTo>
                    <a:pt x="86" y="174"/>
                  </a:lnTo>
                  <a:lnTo>
                    <a:pt x="74" y="174"/>
                  </a:lnTo>
                  <a:lnTo>
                    <a:pt x="66" y="174"/>
                  </a:lnTo>
                  <a:lnTo>
                    <a:pt x="58" y="176"/>
                  </a:lnTo>
                  <a:lnTo>
                    <a:pt x="50" y="180"/>
                  </a:lnTo>
                  <a:lnTo>
                    <a:pt x="42" y="186"/>
                  </a:lnTo>
                  <a:close/>
                  <a:moveTo>
                    <a:pt x="158" y="218"/>
                  </a:moveTo>
                  <a:lnTo>
                    <a:pt x="256" y="120"/>
                  </a:lnTo>
                  <a:lnTo>
                    <a:pt x="262" y="112"/>
                  </a:lnTo>
                  <a:lnTo>
                    <a:pt x="266" y="104"/>
                  </a:lnTo>
                  <a:lnTo>
                    <a:pt x="270" y="94"/>
                  </a:lnTo>
                  <a:lnTo>
                    <a:pt x="270" y="84"/>
                  </a:lnTo>
                  <a:lnTo>
                    <a:pt x="270" y="72"/>
                  </a:lnTo>
                  <a:lnTo>
                    <a:pt x="266" y="64"/>
                  </a:lnTo>
                  <a:lnTo>
                    <a:pt x="262" y="54"/>
                  </a:lnTo>
                  <a:lnTo>
                    <a:pt x="256" y="46"/>
                  </a:lnTo>
                  <a:lnTo>
                    <a:pt x="248" y="40"/>
                  </a:lnTo>
                  <a:lnTo>
                    <a:pt x="238" y="34"/>
                  </a:lnTo>
                  <a:lnTo>
                    <a:pt x="228" y="32"/>
                  </a:lnTo>
                  <a:lnTo>
                    <a:pt x="218" y="30"/>
                  </a:lnTo>
                  <a:lnTo>
                    <a:pt x="208" y="32"/>
                  </a:lnTo>
                  <a:lnTo>
                    <a:pt x="198" y="34"/>
                  </a:lnTo>
                  <a:lnTo>
                    <a:pt x="188" y="40"/>
                  </a:lnTo>
                  <a:lnTo>
                    <a:pt x="180" y="46"/>
                  </a:lnTo>
                  <a:lnTo>
                    <a:pt x="82" y="144"/>
                  </a:lnTo>
                  <a:lnTo>
                    <a:pt x="96" y="146"/>
                  </a:lnTo>
                  <a:lnTo>
                    <a:pt x="110" y="152"/>
                  </a:lnTo>
                  <a:lnTo>
                    <a:pt x="122" y="158"/>
                  </a:lnTo>
                  <a:lnTo>
                    <a:pt x="134" y="168"/>
                  </a:lnTo>
                  <a:lnTo>
                    <a:pt x="142" y="180"/>
                  </a:lnTo>
                  <a:lnTo>
                    <a:pt x="150" y="192"/>
                  </a:lnTo>
                  <a:lnTo>
                    <a:pt x="154" y="204"/>
                  </a:lnTo>
                  <a:lnTo>
                    <a:pt x="158" y="218"/>
                  </a:lnTo>
                  <a:close/>
                </a:path>
              </a:pathLst>
            </a:custGeom>
            <a:solidFill>
              <a:srgbClr val="00B050"/>
            </a:solidFill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900"/>
            </a:p>
          </p:txBody>
        </p:sp>
        <p:grpSp>
          <p:nvGrpSpPr>
            <p:cNvPr id="107" name="Group 2674"/>
            <p:cNvGrpSpPr>
              <a:grpSpLocks/>
            </p:cNvGrpSpPr>
            <p:nvPr/>
          </p:nvGrpSpPr>
          <p:grpSpPr bwMode="auto">
            <a:xfrm>
              <a:off x="2723" y="762"/>
              <a:ext cx="656" cy="145"/>
              <a:chOff x="2723" y="762"/>
              <a:chExt cx="656" cy="145"/>
            </a:xfrm>
          </p:grpSpPr>
          <p:sp>
            <p:nvSpPr>
              <p:cNvPr id="109" name="Rectangle 2671"/>
              <p:cNvSpPr>
                <a:spLocks noChangeArrowheads="1"/>
              </p:cNvSpPr>
              <p:nvPr/>
            </p:nvSpPr>
            <p:spPr bwMode="auto">
              <a:xfrm>
                <a:off x="2792" y="762"/>
                <a:ext cx="587" cy="14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ko-KR" sz="900">
                    <a:latin typeface="돋움" pitchFamily="34" charset="-127"/>
                    <a:ea typeface="돋움" pitchFamily="34" charset="-127"/>
                  </a:rPr>
                  <a:t>C o m p a n y</a:t>
                </a:r>
              </a:p>
            </p:txBody>
          </p:sp>
          <p:sp>
            <p:nvSpPr>
              <p:cNvPr id="110" name="Line 2672"/>
              <p:cNvSpPr>
                <a:spLocks noChangeShapeType="1"/>
              </p:cNvSpPr>
              <p:nvPr/>
            </p:nvSpPr>
            <p:spPr bwMode="auto">
              <a:xfrm flipH="1">
                <a:off x="2723" y="890"/>
                <a:ext cx="635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 type="diamond" w="med" len="med"/>
              </a:ln>
            </p:spPr>
            <p:txBody>
              <a:bodyPr/>
              <a:lstStyle/>
              <a:p>
                <a:endParaRPr lang="zh-CN" altLang="en-US" sz="900"/>
              </a:p>
            </p:txBody>
          </p:sp>
        </p:grpSp>
        <p:sp>
          <p:nvSpPr>
            <p:cNvPr id="108" name="Rectangle 2690"/>
            <p:cNvSpPr>
              <a:spLocks noChangeArrowheads="1"/>
            </p:cNvSpPr>
            <p:nvPr/>
          </p:nvSpPr>
          <p:spPr bwMode="auto">
            <a:xfrm>
              <a:off x="2245" y="1162"/>
              <a:ext cx="1371" cy="4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buFontTx/>
                <a:buChar char="•"/>
              </a:pPr>
              <a:r>
                <a:rPr lang="en-US" altLang="ko-KR" sz="900" dirty="0">
                  <a:latin typeface="돋움" pitchFamily="34" charset="-127"/>
                  <a:ea typeface="돋움" pitchFamily="34" charset="-127"/>
                </a:rPr>
                <a:t>Here it is! What all our readers . </a:t>
              </a:r>
            </a:p>
            <a:p>
              <a:pPr>
                <a:buFontTx/>
                <a:buChar char="•"/>
              </a:pPr>
              <a:endParaRPr lang="en-US" altLang="ko-KR" sz="900" dirty="0">
                <a:latin typeface="돋움" pitchFamily="34" charset="-127"/>
                <a:ea typeface="돋움" pitchFamily="34" charset="-127"/>
              </a:endParaRPr>
            </a:p>
            <a:p>
              <a:pPr>
                <a:buFontTx/>
                <a:buChar char="•"/>
              </a:pPr>
              <a:r>
                <a:rPr lang="en-US" altLang="ko-KR" sz="900" dirty="0">
                  <a:latin typeface="돋움" pitchFamily="34" charset="-127"/>
                  <a:ea typeface="돋움" pitchFamily="34" charset="-127"/>
                </a:rPr>
                <a:t>FC's selection of the season's . </a:t>
              </a:r>
            </a:p>
            <a:p>
              <a:pPr>
                <a:buFontTx/>
                <a:buChar char="•"/>
              </a:pPr>
              <a:endParaRPr lang="en-US" altLang="ko-KR" sz="900" dirty="0">
                <a:latin typeface="돋움" pitchFamily="34" charset="-127"/>
                <a:ea typeface="돋움" pitchFamily="34" charset="-127"/>
              </a:endParaRPr>
            </a:p>
            <a:p>
              <a:pPr>
                <a:buFontTx/>
                <a:buChar char="•"/>
              </a:pPr>
              <a:r>
                <a:rPr lang="en-US" altLang="ko-KR" sz="900" dirty="0">
                  <a:latin typeface="돋움" pitchFamily="34" charset="-127"/>
                  <a:ea typeface="돋움" pitchFamily="34" charset="-127"/>
                </a:rPr>
                <a:t>Images of the trendiest styles.</a:t>
              </a:r>
            </a:p>
          </p:txBody>
        </p:sp>
      </p:grpSp>
      <p:sp>
        <p:nvSpPr>
          <p:cNvPr id="111" name="Text Box 2695"/>
          <p:cNvSpPr txBox="1">
            <a:spLocks noChangeArrowheads="1"/>
          </p:cNvSpPr>
          <p:nvPr/>
        </p:nvSpPr>
        <p:spPr bwMode="auto">
          <a:xfrm>
            <a:off x="2711130" y="2941638"/>
            <a:ext cx="45397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900">
                <a:solidFill>
                  <a:srgbClr val="FFCC00"/>
                </a:solidFill>
                <a:latin typeface="Arial Black" pitchFamily="34" charset="0"/>
              </a:rPr>
              <a:t>58%</a:t>
            </a:r>
          </a:p>
        </p:txBody>
      </p:sp>
      <p:sp>
        <p:nvSpPr>
          <p:cNvPr id="112" name="Text Box 2696"/>
          <p:cNvSpPr txBox="1">
            <a:spLocks noChangeArrowheads="1"/>
          </p:cNvSpPr>
          <p:nvPr/>
        </p:nvSpPr>
        <p:spPr bwMode="auto">
          <a:xfrm>
            <a:off x="6627492" y="2941638"/>
            <a:ext cx="45397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900">
                <a:solidFill>
                  <a:srgbClr val="0099FF"/>
                </a:solidFill>
                <a:latin typeface="Arial Black" pitchFamily="34" charset="0"/>
              </a:rPr>
              <a:t>22%</a:t>
            </a:r>
          </a:p>
        </p:txBody>
      </p:sp>
      <p:sp>
        <p:nvSpPr>
          <p:cNvPr id="113" name="Text Box 2697"/>
          <p:cNvSpPr txBox="1">
            <a:spLocks noChangeArrowheads="1"/>
          </p:cNvSpPr>
          <p:nvPr/>
        </p:nvSpPr>
        <p:spPr bwMode="auto">
          <a:xfrm>
            <a:off x="4616130" y="1354138"/>
            <a:ext cx="45397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900">
                <a:solidFill>
                  <a:srgbClr val="FF6600"/>
                </a:solidFill>
                <a:latin typeface="Arial Black" pitchFamily="34" charset="0"/>
              </a:rPr>
              <a:t>43%</a:t>
            </a:r>
          </a:p>
        </p:txBody>
      </p:sp>
      <p:sp>
        <p:nvSpPr>
          <p:cNvPr id="114" name="Text Box 2698"/>
          <p:cNvSpPr txBox="1">
            <a:spLocks noChangeArrowheads="1"/>
          </p:cNvSpPr>
          <p:nvPr/>
        </p:nvSpPr>
        <p:spPr bwMode="auto">
          <a:xfrm>
            <a:off x="4616130" y="4449763"/>
            <a:ext cx="45397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900">
                <a:solidFill>
                  <a:schemeClr val="folHlink"/>
                </a:solidFill>
                <a:latin typeface="Arial Black" pitchFamily="34" charset="0"/>
              </a:rPr>
              <a:t>63%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18529</TotalTime>
  <Words>120</Words>
  <Application>Microsoft Office PowerPoint</Application>
  <PresentationFormat>全屏显示(4:3)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733</cp:revision>
  <dcterms:created xsi:type="dcterms:W3CDTF">2009-02-11T05:37:22Z</dcterms:created>
  <dcterms:modified xsi:type="dcterms:W3CDTF">2012-07-28T14:11:06Z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