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4781054" y="1376348"/>
            <a:ext cx="3535362" cy="1117600"/>
          </a:xfrm>
          <a:prstGeom prst="roundRect">
            <a:avLst>
              <a:gd name="adj" fmla="val 8153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Your own text</a:t>
            </a:r>
          </a:p>
        </p:txBody>
      </p:sp>
      <p:cxnSp>
        <p:nvCxnSpPr>
          <p:cNvPr id="11" name="AutoShape 6"/>
          <p:cNvCxnSpPr>
            <a:cxnSpLocks noChangeShapeType="1"/>
          </p:cNvCxnSpPr>
          <p:nvPr/>
        </p:nvCxnSpPr>
        <p:spPr bwMode="auto">
          <a:xfrm flipV="1">
            <a:off x="2217241" y="1941498"/>
            <a:ext cx="958850" cy="979488"/>
          </a:xfrm>
          <a:prstGeom prst="straightConnector1">
            <a:avLst/>
          </a:prstGeom>
          <a:ln>
            <a:solidFill>
              <a:schemeClr val="tx2"/>
            </a:solidFill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AutoShape 7"/>
          <p:cNvCxnSpPr>
            <a:cxnSpLocks noChangeShapeType="1"/>
          </p:cNvCxnSpPr>
          <p:nvPr/>
        </p:nvCxnSpPr>
        <p:spPr bwMode="auto">
          <a:xfrm>
            <a:off x="2217241" y="4113198"/>
            <a:ext cx="958850" cy="973138"/>
          </a:xfrm>
          <a:prstGeom prst="straightConnector1">
            <a:avLst/>
          </a:prstGeom>
          <a:ln>
            <a:solidFill>
              <a:schemeClr val="tx2"/>
            </a:solidFill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AutoShape 8"/>
          <p:cNvCxnSpPr>
            <a:cxnSpLocks noChangeShapeType="1"/>
          </p:cNvCxnSpPr>
          <p:nvPr/>
        </p:nvCxnSpPr>
        <p:spPr bwMode="auto">
          <a:xfrm>
            <a:off x="2464891" y="3517886"/>
            <a:ext cx="963613" cy="7937"/>
          </a:xfrm>
          <a:prstGeom prst="straightConnector1">
            <a:avLst/>
          </a:prstGeom>
          <a:ln>
            <a:solidFill>
              <a:schemeClr val="tx2"/>
            </a:solidFill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4781054" y="2940036"/>
            <a:ext cx="3535362" cy="1117600"/>
          </a:xfrm>
          <a:prstGeom prst="roundRect">
            <a:avLst>
              <a:gd name="adj" fmla="val 8153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Your own text</a:t>
            </a:r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4781054" y="4471973"/>
            <a:ext cx="3535362" cy="1117600"/>
          </a:xfrm>
          <a:prstGeom prst="roundRect">
            <a:avLst>
              <a:gd name="adj" fmla="val 8153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Your own text</a:t>
            </a:r>
          </a:p>
        </p:txBody>
      </p:sp>
      <p:grpSp>
        <p:nvGrpSpPr>
          <p:cNvPr id="16" name="组合 43"/>
          <p:cNvGrpSpPr>
            <a:grpSpLocks/>
          </p:cNvGrpSpPr>
          <p:nvPr/>
        </p:nvGrpSpPr>
        <p:grpSpPr bwMode="auto">
          <a:xfrm>
            <a:off x="3244318" y="1357298"/>
            <a:ext cx="1071562" cy="1071562"/>
            <a:chOff x="5217602" y="3058600"/>
            <a:chExt cx="1116000" cy="1116000"/>
          </a:xfrm>
        </p:grpSpPr>
        <p:sp>
          <p:nvSpPr>
            <p:cNvPr id="17" name="Oval 2"/>
            <p:cNvSpPr>
              <a:spLocks noChangeAspect="1" noChangeArrowheads="1"/>
            </p:cNvSpPr>
            <p:nvPr/>
          </p:nvSpPr>
          <p:spPr bwMode="auto">
            <a:xfrm>
              <a:off x="5217602" y="3058600"/>
              <a:ext cx="1116000" cy="1116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椭圆 17"/>
            <p:cNvSpPr>
              <a:spLocks/>
            </p:cNvSpPr>
            <p:nvPr/>
          </p:nvSpPr>
          <p:spPr>
            <a:xfrm rot="19388639">
              <a:off x="5222561" y="3126386"/>
              <a:ext cx="755574" cy="54064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327133" y="3179240"/>
              <a:ext cx="846138" cy="849318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0" name="组合 43"/>
          <p:cNvGrpSpPr>
            <a:grpSpLocks/>
          </p:cNvGrpSpPr>
          <p:nvPr/>
        </p:nvGrpSpPr>
        <p:grpSpPr bwMode="auto">
          <a:xfrm>
            <a:off x="3458632" y="2928934"/>
            <a:ext cx="1071562" cy="1071562"/>
            <a:chOff x="5217602" y="3058600"/>
            <a:chExt cx="1116000" cy="1116000"/>
          </a:xfrm>
        </p:grpSpPr>
        <p:sp>
          <p:nvSpPr>
            <p:cNvPr id="21" name="Oval 2"/>
            <p:cNvSpPr>
              <a:spLocks noChangeAspect="1" noChangeArrowheads="1"/>
            </p:cNvSpPr>
            <p:nvPr/>
          </p:nvSpPr>
          <p:spPr bwMode="auto">
            <a:xfrm>
              <a:off x="5217602" y="3058600"/>
              <a:ext cx="1116000" cy="1116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椭圆 21"/>
            <p:cNvSpPr>
              <a:spLocks/>
            </p:cNvSpPr>
            <p:nvPr/>
          </p:nvSpPr>
          <p:spPr>
            <a:xfrm rot="19388639">
              <a:off x="5222561" y="3126386"/>
              <a:ext cx="755574" cy="54064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327133" y="3179240"/>
              <a:ext cx="846138" cy="849318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4" name="组合 43"/>
          <p:cNvGrpSpPr>
            <a:grpSpLocks/>
          </p:cNvGrpSpPr>
          <p:nvPr/>
        </p:nvGrpSpPr>
        <p:grpSpPr bwMode="auto">
          <a:xfrm>
            <a:off x="3244318" y="4500570"/>
            <a:ext cx="1071562" cy="1071562"/>
            <a:chOff x="5217602" y="3058600"/>
            <a:chExt cx="1116000" cy="1116000"/>
          </a:xfrm>
        </p:grpSpPr>
        <p:sp>
          <p:nvSpPr>
            <p:cNvPr id="25" name="Oval 2"/>
            <p:cNvSpPr>
              <a:spLocks noChangeAspect="1" noChangeArrowheads="1"/>
            </p:cNvSpPr>
            <p:nvPr/>
          </p:nvSpPr>
          <p:spPr bwMode="auto">
            <a:xfrm>
              <a:off x="5217602" y="3058600"/>
              <a:ext cx="1116000" cy="1116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椭圆 25"/>
            <p:cNvSpPr>
              <a:spLocks/>
            </p:cNvSpPr>
            <p:nvPr/>
          </p:nvSpPr>
          <p:spPr>
            <a:xfrm rot="19388639">
              <a:off x="5222561" y="3126386"/>
              <a:ext cx="755574" cy="54064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327133" y="3179240"/>
              <a:ext cx="846138" cy="849318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" name="组合 106"/>
          <p:cNvGrpSpPr>
            <a:grpSpLocks/>
          </p:cNvGrpSpPr>
          <p:nvPr/>
        </p:nvGrpSpPr>
        <p:grpSpPr bwMode="auto">
          <a:xfrm>
            <a:off x="601112" y="2571744"/>
            <a:ext cx="1928828" cy="1928826"/>
            <a:chOff x="5000628" y="2897252"/>
            <a:chExt cx="1071570" cy="1072430"/>
          </a:xfrm>
        </p:grpSpPr>
        <p:sp>
          <p:nvSpPr>
            <p:cNvPr id="29" name="Oval 2"/>
            <p:cNvSpPr>
              <a:spLocks noChangeAspect="1" noChangeArrowheads="1"/>
            </p:cNvSpPr>
            <p:nvPr/>
          </p:nvSpPr>
          <p:spPr bwMode="auto">
            <a:xfrm>
              <a:off x="5000628" y="2897252"/>
              <a:ext cx="1071570" cy="107243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椭圆 29"/>
            <p:cNvSpPr>
              <a:spLocks/>
            </p:cNvSpPr>
            <p:nvPr/>
          </p:nvSpPr>
          <p:spPr bwMode="auto">
            <a:xfrm rot="19388639">
              <a:off x="5005391" y="2962392"/>
              <a:ext cx="725492" cy="51953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 bwMode="auto">
            <a:xfrm>
              <a:off x="5105798" y="3041468"/>
              <a:ext cx="812452" cy="816160"/>
            </a:xfrm>
            <a:prstGeom prst="ellipse">
              <a:avLst/>
            </a:prstGeom>
            <a:gradFill flip="none" rotWithShape="1">
              <a:gsLst>
                <a:gs pos="10000">
                  <a:srgbClr val="00B0F0"/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0" name="TextBox 147"/>
          <p:cNvSpPr txBox="1">
            <a:spLocks noChangeArrowheads="1"/>
          </p:cNvSpPr>
          <p:nvPr/>
        </p:nvSpPr>
        <p:spPr bwMode="auto">
          <a:xfrm>
            <a:off x="958302" y="3286124"/>
            <a:ext cx="11015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1" name="TextBox 147"/>
          <p:cNvSpPr txBox="1">
            <a:spLocks noChangeArrowheads="1"/>
          </p:cNvSpPr>
          <p:nvPr/>
        </p:nvSpPr>
        <p:spPr bwMode="auto">
          <a:xfrm>
            <a:off x="3458632" y="1714488"/>
            <a:ext cx="714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endParaRPr kumimoji="1" lang="zh-CN" altLang="en-US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147"/>
          <p:cNvSpPr txBox="1">
            <a:spLocks noChangeArrowheads="1"/>
          </p:cNvSpPr>
          <p:nvPr/>
        </p:nvSpPr>
        <p:spPr bwMode="auto">
          <a:xfrm>
            <a:off x="3659564" y="3286124"/>
            <a:ext cx="714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endParaRPr kumimoji="1" lang="zh-CN" altLang="en-US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47"/>
          <p:cNvSpPr txBox="1">
            <a:spLocks noChangeArrowheads="1"/>
          </p:cNvSpPr>
          <p:nvPr/>
        </p:nvSpPr>
        <p:spPr bwMode="auto">
          <a:xfrm>
            <a:off x="3387194" y="4857760"/>
            <a:ext cx="714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endParaRPr kumimoji="1" lang="zh-CN" altLang="en-US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18503</TotalTime>
  <Words>14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731</cp:revision>
  <dcterms:created xsi:type="dcterms:W3CDTF">2009-02-11T05:37:22Z</dcterms:created>
  <dcterms:modified xsi:type="dcterms:W3CDTF">2012-07-28T13:18:00Z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