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AutoShape 2"/>
          <p:cNvSpPr>
            <a:spLocks noChangeArrowheads="1"/>
          </p:cNvSpPr>
          <p:nvPr/>
        </p:nvSpPr>
        <p:spPr bwMode="auto">
          <a:xfrm>
            <a:off x="522612" y="1928802"/>
            <a:ext cx="8215370" cy="1000132"/>
          </a:xfrm>
          <a:prstGeom prst="rightArrow">
            <a:avLst>
              <a:gd name="adj1" fmla="val 70997"/>
              <a:gd name="adj2" fmla="val 86016"/>
            </a:avLst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eaLnBrk="0" fontAlgn="ctr" hangingPunct="0">
              <a:lnSpc>
                <a:spcPct val="118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  <a:tab pos="6515100" algn="l"/>
                <a:tab pos="7239000" algn="l"/>
              </a:tabLst>
              <a:defRPr/>
            </a:pPr>
            <a:r>
              <a:rPr lang="en-US" altLang="zh-CN" sz="1600" dirty="0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                                        2009               2010               2011                2012</a:t>
            </a:r>
            <a:endParaRPr lang="en-US" altLang="zh-CN" sz="16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Rectangle 3"/>
          <p:cNvSpPr>
            <a:spLocks noChangeArrowheads="1"/>
          </p:cNvSpPr>
          <p:nvPr/>
        </p:nvSpPr>
        <p:spPr bwMode="auto">
          <a:xfrm>
            <a:off x="1170313" y="2237132"/>
            <a:ext cx="917575" cy="387350"/>
          </a:xfrm>
          <a:prstGeom prst="rect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CN" sz="1400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2008 </a:t>
            </a:r>
          </a:p>
        </p:txBody>
      </p:sp>
      <p:sp>
        <p:nvSpPr>
          <p:cNvPr id="34" name="AutoShape 4"/>
          <p:cNvSpPr>
            <a:spLocks noChangeArrowheads="1"/>
          </p:cNvSpPr>
          <p:nvPr/>
        </p:nvSpPr>
        <p:spPr bwMode="auto">
          <a:xfrm>
            <a:off x="1022678" y="2978163"/>
            <a:ext cx="1285875" cy="2308225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own text</a:t>
            </a:r>
          </a:p>
        </p:txBody>
      </p:sp>
      <p:sp>
        <p:nvSpPr>
          <p:cNvPr id="35" name="AutoShape 5"/>
          <p:cNvSpPr>
            <a:spLocks noChangeArrowheads="1"/>
          </p:cNvSpPr>
          <p:nvPr/>
        </p:nvSpPr>
        <p:spPr bwMode="auto">
          <a:xfrm>
            <a:off x="2426028" y="2978163"/>
            <a:ext cx="1285875" cy="2308225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own text</a:t>
            </a:r>
          </a:p>
        </p:txBody>
      </p:sp>
      <p:sp>
        <p:nvSpPr>
          <p:cNvPr id="36" name="AutoShape 6"/>
          <p:cNvSpPr>
            <a:spLocks noChangeArrowheads="1"/>
          </p:cNvSpPr>
          <p:nvPr/>
        </p:nvSpPr>
        <p:spPr bwMode="auto">
          <a:xfrm>
            <a:off x="5270828" y="2978163"/>
            <a:ext cx="1285875" cy="2308225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own text</a:t>
            </a:r>
          </a:p>
        </p:txBody>
      </p:sp>
      <p:sp>
        <p:nvSpPr>
          <p:cNvPr id="37" name="Text Box 7"/>
          <p:cNvSpPr txBox="1">
            <a:spLocks noChangeArrowheads="1"/>
          </p:cNvSpPr>
          <p:nvPr/>
        </p:nvSpPr>
        <p:spPr bwMode="auto">
          <a:xfrm>
            <a:off x="736926" y="1500174"/>
            <a:ext cx="4730750" cy="3968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5000" rIns="90000" bIns="45000">
            <a:spAutoFit/>
          </a:bodyPr>
          <a:lstStyle/>
          <a:p>
            <a:pPr>
              <a:lnSpc>
                <a:spcPct val="112000"/>
              </a:lnSpc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</a:tabLst>
            </a:pPr>
            <a:r>
              <a:rPr lang="en-US" altLang="zh-CN" dirty="0">
                <a:solidFill>
                  <a:srgbClr val="000000"/>
                </a:solidFill>
                <a:latin typeface="Arial Unicode MS" pitchFamily="32" charset="0"/>
              </a:rPr>
              <a:t>Your own statement</a:t>
            </a:r>
          </a:p>
        </p:txBody>
      </p:sp>
      <p:sp>
        <p:nvSpPr>
          <p:cNvPr id="38" name="AutoShape 8"/>
          <p:cNvSpPr>
            <a:spLocks noChangeArrowheads="1"/>
          </p:cNvSpPr>
          <p:nvPr/>
        </p:nvSpPr>
        <p:spPr bwMode="auto">
          <a:xfrm>
            <a:off x="3865890" y="2978163"/>
            <a:ext cx="1285875" cy="2308225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own text</a:t>
            </a:r>
          </a:p>
        </p:txBody>
      </p:sp>
      <p:sp>
        <p:nvSpPr>
          <p:cNvPr id="39" name="AutoShape 9"/>
          <p:cNvSpPr>
            <a:spLocks noChangeArrowheads="1"/>
          </p:cNvSpPr>
          <p:nvPr/>
        </p:nvSpPr>
        <p:spPr bwMode="auto">
          <a:xfrm>
            <a:off x="6674178" y="2978163"/>
            <a:ext cx="1285875" cy="2308225"/>
          </a:xfrm>
          <a:prstGeom prst="roundRect">
            <a:avLst>
              <a:gd name="adj" fmla="val 11741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微软雅黑" pitchFamily="34" charset="-122"/>
                <a:ea typeface="微软雅黑" pitchFamily="34" charset="-122"/>
              </a:rPr>
              <a:t>your own text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18501</TotalTime>
  <Words>24</Words>
  <Application>Microsoft Office PowerPoint</Application>
  <PresentationFormat>全屏显示(4:3)</PresentationFormat>
  <Paragraphs>8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730</cp:revision>
  <dcterms:created xsi:type="dcterms:W3CDTF">2009-02-11T05:37:22Z</dcterms:created>
  <dcterms:modified xsi:type="dcterms:W3CDTF">2012-07-28T10:54:35Z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