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椭圆 25"/>
          <p:cNvSpPr/>
          <p:nvPr/>
        </p:nvSpPr>
        <p:spPr>
          <a:xfrm>
            <a:off x="2903276" y="5449784"/>
            <a:ext cx="3071834" cy="571504"/>
          </a:xfrm>
          <a:prstGeom prst="ellipse">
            <a:avLst/>
          </a:prstGeom>
          <a:gradFill flip="none" rotWithShape="1">
            <a:gsLst>
              <a:gs pos="40000">
                <a:schemeClr val="tx1">
                  <a:lumMod val="75000"/>
                  <a:lumOff val="25000"/>
                </a:schemeClr>
              </a:gs>
              <a:gs pos="94000">
                <a:schemeClr val="tx1">
                  <a:lumMod val="85000"/>
                  <a:lumOff val="15000"/>
                  <a:tint val="44500"/>
                  <a:satMod val="160000"/>
                </a:schemeClr>
              </a:gs>
              <a:gs pos="100000">
                <a:schemeClr val="tx1">
                  <a:lumMod val="85000"/>
                  <a:lumOff val="15000"/>
                  <a:tint val="23500"/>
                  <a:satMod val="160000"/>
                </a:schemeClr>
              </a:gs>
            </a:gsLst>
            <a:path path="shape">
              <a:fillToRect l="50000" t="50000" r="50000" b="50000"/>
            </a:path>
            <a:tileRect/>
          </a:gradFill>
          <a:ln w="19050">
            <a:noFill/>
          </a:ln>
          <a:effectLst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五边形 26"/>
          <p:cNvSpPr/>
          <p:nvPr/>
        </p:nvSpPr>
        <p:spPr>
          <a:xfrm flipH="1">
            <a:off x="4474912" y="3020892"/>
            <a:ext cx="1571636" cy="357190"/>
          </a:xfrm>
          <a:prstGeom prst="homePlate">
            <a:avLst>
              <a:gd name="adj" fmla="val 74735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isometricOffAxis1Right">
              <a:rot lat="1783362" lon="405110" rev="10493587"/>
            </a:camera>
            <a:lightRig rig="flat" dir="t"/>
          </a:scene3d>
          <a:sp3d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defTabSz="1111250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五边形 27"/>
          <p:cNvSpPr/>
          <p:nvPr/>
        </p:nvSpPr>
        <p:spPr>
          <a:xfrm>
            <a:off x="4260598" y="1806446"/>
            <a:ext cx="2071702" cy="285752"/>
          </a:xfrm>
          <a:prstGeom prst="homePlate">
            <a:avLst>
              <a:gd name="adj" fmla="val 74735"/>
            </a:avLst>
          </a:prstGeom>
          <a:gradFill flip="none" rotWithShape="1">
            <a:gsLst>
              <a:gs pos="15000">
                <a:srgbClr val="00A8FA"/>
              </a:gs>
              <a:gs pos="80000">
                <a:srgbClr val="0058B3"/>
              </a:gs>
            </a:gsLst>
            <a:lin ang="13500000" scaled="1"/>
            <a:tileRect/>
          </a:gradFill>
          <a:ln w="190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Left" fov="6600000">
              <a:rot lat="0" lon="18899986" rev="0"/>
            </a:camera>
            <a:lightRig rig="threePt" dir="t"/>
          </a:scene3d>
          <a:sp3d prstMaterial="plastic">
            <a:contourClr>
              <a:schemeClr val="tx2">
                <a:lumMod val="75000"/>
              </a:schemeClr>
            </a:contourClr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五边形 28"/>
          <p:cNvSpPr/>
          <p:nvPr/>
        </p:nvSpPr>
        <p:spPr>
          <a:xfrm flipH="1">
            <a:off x="3331904" y="3535247"/>
            <a:ext cx="1143008" cy="285752"/>
          </a:xfrm>
          <a:prstGeom prst="homePlate">
            <a:avLst>
              <a:gd name="adj" fmla="val 74735"/>
            </a:avLst>
          </a:prstGeom>
          <a:gradFill flip="none" rotWithShape="1">
            <a:gsLst>
              <a:gs pos="86000">
                <a:srgbClr val="7030A0"/>
              </a:gs>
              <a:gs pos="0">
                <a:schemeClr val="accent4">
                  <a:lumMod val="40000"/>
                  <a:lumOff val="60000"/>
                  <a:alpha val="0"/>
                </a:schemeClr>
              </a:gs>
            </a:gsLst>
            <a:lin ang="2700000" scaled="1"/>
            <a:tileRect/>
          </a:gradFill>
          <a:ln w="3175">
            <a:solidFill>
              <a:schemeClr val="accent4">
                <a:lumMod val="75000"/>
              </a:schemeClr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isometricOffAxis2Left">
              <a:rot lat="1055609" lon="20307839" rev="20906990"/>
            </a:camera>
            <a:lightRig rig="flat" dir="t"/>
          </a:scene3d>
          <a:sp3d z="69850"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defTabSz="1111250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331640" y="1592132"/>
            <a:ext cx="1430337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100" spc="50" dirty="0" smtClean="0">
                <a:ln w="11430"/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100" spc="50" dirty="0" smtClean="0">
              <a:ln w="11430"/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31" name="矩形 30"/>
          <p:cNvSpPr/>
          <p:nvPr/>
        </p:nvSpPr>
        <p:spPr>
          <a:xfrm>
            <a:off x="1545954" y="3520958"/>
            <a:ext cx="1430337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100" spc="50" dirty="0" smtClean="0">
                <a:ln w="11430"/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100" spc="50" dirty="0" smtClean="0">
              <a:ln w="11430"/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32" name="矩形 31"/>
          <p:cNvSpPr/>
          <p:nvPr/>
        </p:nvSpPr>
        <p:spPr>
          <a:xfrm>
            <a:off x="6117986" y="1449256"/>
            <a:ext cx="1430337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100" spc="50" dirty="0" smtClean="0">
                <a:ln w="11430"/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100" spc="50" dirty="0" smtClean="0">
              <a:ln w="11430"/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33" name="矩形 32"/>
          <p:cNvSpPr/>
          <p:nvPr/>
        </p:nvSpPr>
        <p:spPr>
          <a:xfrm>
            <a:off x="6332300" y="3020892"/>
            <a:ext cx="1430337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100" spc="50" dirty="0" smtClean="0">
                <a:ln w="11430"/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100" spc="50" dirty="0" smtClean="0">
              <a:ln w="11430"/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34" name="矩形 33"/>
          <p:cNvSpPr/>
          <p:nvPr/>
        </p:nvSpPr>
        <p:spPr>
          <a:xfrm>
            <a:off x="4903540" y="4021024"/>
            <a:ext cx="1430337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>
                <a:ln w="11430"/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100" spc="50" dirty="0" smtClean="0">
                <a:ln w="11430"/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altLang="zh-CN" sz="1100" spc="50" dirty="0" smtClean="0">
              <a:ln w="11430"/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100" spc="50" dirty="0" smtClean="0">
                <a:ln w="11430"/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100" spc="50" dirty="0">
                <a:ln w="11430"/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35" name="任意多边形 34"/>
          <p:cNvSpPr/>
          <p:nvPr/>
        </p:nvSpPr>
        <p:spPr bwMode="auto">
          <a:xfrm rot="490700">
            <a:off x="2893751" y="3687647"/>
            <a:ext cx="714379" cy="71438"/>
          </a:xfrm>
          <a:custGeom>
            <a:avLst/>
            <a:gdLst>
              <a:gd name="connsiteX0" fmla="*/ 0 w 1092530"/>
              <a:gd name="connsiteY0" fmla="*/ 1068780 h 1068780"/>
              <a:gd name="connsiteX1" fmla="*/ 1092530 w 1092530"/>
              <a:gd name="connsiteY1" fmla="*/ 0 h 1068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noFill/>
          <a:ln w="6350">
            <a:solidFill>
              <a:schemeClr val="bg1">
                <a:alpha val="50000"/>
              </a:schemeClr>
            </a:solidFill>
            <a:headEnd type="oval"/>
            <a:tailEnd type="oval"/>
          </a:ln>
          <a:effectLst>
            <a:outerShdw blurRad="50800" dist="25400" dir="2700000" algn="tl" rotWithShape="0">
              <a:prstClr val="black">
                <a:alpha val="50000"/>
              </a:prstClr>
            </a:outerShdw>
          </a:effectLst>
          <a:scene3d>
            <a:camera prst="orthographicFront"/>
            <a:lightRig rig="flat" dir="t"/>
          </a:scene3d>
          <a:sp3d contourW="12700"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6" name="肘形连接符 35"/>
          <p:cNvCxnSpPr/>
          <p:nvPr/>
        </p:nvCxnSpPr>
        <p:spPr>
          <a:xfrm>
            <a:off x="2688962" y="1806446"/>
            <a:ext cx="642942" cy="357190"/>
          </a:xfrm>
          <a:prstGeom prst="bentConnector3">
            <a:avLst>
              <a:gd name="adj1" fmla="val 50000"/>
            </a:avLst>
          </a:prstGeom>
          <a:noFill/>
          <a:ln w="6350">
            <a:solidFill>
              <a:schemeClr val="bg1">
                <a:alpha val="50000"/>
              </a:schemeClr>
            </a:solidFill>
            <a:headEnd type="oval"/>
            <a:tailEnd type="oval"/>
          </a:ln>
          <a:effectLst>
            <a:outerShdw blurRad="50800" dist="25400" dir="2700000" algn="tl" rotWithShape="0">
              <a:prstClr val="black">
                <a:alpha val="50000"/>
              </a:prstClr>
            </a:outerShdw>
          </a:effectLst>
          <a:scene3d>
            <a:camera prst="orthographicFront"/>
            <a:lightRig rig="flat" dir="t"/>
          </a:scene3d>
          <a:sp3d contourW="12700"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cxnSp>
        <p:nvCxnSpPr>
          <p:cNvPr id="37" name="肘形连接符 36"/>
          <p:cNvCxnSpPr/>
          <p:nvPr/>
        </p:nvCxnSpPr>
        <p:spPr>
          <a:xfrm flipV="1">
            <a:off x="5689358" y="1663570"/>
            <a:ext cx="571504" cy="357190"/>
          </a:xfrm>
          <a:prstGeom prst="bentConnector3">
            <a:avLst>
              <a:gd name="adj1" fmla="val 50001"/>
            </a:avLst>
          </a:prstGeom>
          <a:noFill/>
          <a:ln w="6350">
            <a:solidFill>
              <a:schemeClr val="bg1">
                <a:alpha val="50000"/>
              </a:schemeClr>
            </a:solidFill>
            <a:headEnd type="oval"/>
            <a:tailEnd type="oval"/>
          </a:ln>
          <a:effectLst>
            <a:outerShdw blurRad="50800" dist="25400" dir="2700000" algn="tl" rotWithShape="0">
              <a:prstClr val="black">
                <a:alpha val="50000"/>
              </a:prstClr>
            </a:outerShdw>
          </a:effectLst>
          <a:scene3d>
            <a:camera prst="orthographicFront"/>
            <a:lightRig rig="flat" dir="t"/>
          </a:scene3d>
          <a:sp3d contourW="12700"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cxnSp>
        <p:nvCxnSpPr>
          <p:cNvPr id="38" name="肘形连接符 37"/>
          <p:cNvCxnSpPr/>
          <p:nvPr/>
        </p:nvCxnSpPr>
        <p:spPr>
          <a:xfrm flipV="1">
            <a:off x="5689358" y="3235206"/>
            <a:ext cx="785818" cy="71438"/>
          </a:xfrm>
          <a:prstGeom prst="bentConnector3">
            <a:avLst>
              <a:gd name="adj1" fmla="val 50000"/>
            </a:avLst>
          </a:prstGeom>
          <a:noFill/>
          <a:ln w="6350">
            <a:solidFill>
              <a:schemeClr val="bg1">
                <a:alpha val="50000"/>
              </a:schemeClr>
            </a:solidFill>
            <a:headEnd type="oval"/>
            <a:tailEnd type="oval"/>
          </a:ln>
          <a:effectLst>
            <a:outerShdw blurRad="50800" dist="25400" dir="2700000" algn="tl" rotWithShape="0">
              <a:prstClr val="black">
                <a:alpha val="50000"/>
              </a:prstClr>
            </a:outerShdw>
          </a:effectLst>
          <a:scene3d>
            <a:camera prst="orthographicFront"/>
            <a:lightRig rig="flat" dir="t"/>
          </a:scene3d>
          <a:sp3d contourW="12700"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cxnSp>
      <p:sp>
        <p:nvSpPr>
          <p:cNvPr id="39" name="任意多边形 38"/>
          <p:cNvSpPr/>
          <p:nvPr/>
        </p:nvSpPr>
        <p:spPr bwMode="auto">
          <a:xfrm rot="490700">
            <a:off x="4483585" y="4195101"/>
            <a:ext cx="554160" cy="161537"/>
          </a:xfrm>
          <a:custGeom>
            <a:avLst/>
            <a:gdLst>
              <a:gd name="connsiteX0" fmla="*/ 0 w 1092530"/>
              <a:gd name="connsiteY0" fmla="*/ 1068780 h 1068780"/>
              <a:gd name="connsiteX1" fmla="*/ 1092530 w 1092530"/>
              <a:gd name="connsiteY1" fmla="*/ 0 h 1068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noFill/>
          <a:ln w="6350">
            <a:solidFill>
              <a:schemeClr val="bg1">
                <a:alpha val="50000"/>
              </a:schemeClr>
            </a:solidFill>
            <a:headEnd type="oval"/>
            <a:tailEnd type="oval"/>
          </a:ln>
          <a:effectLst>
            <a:outerShdw blurRad="50800" dist="25400" dir="2700000" algn="tl" rotWithShape="0">
              <a:prstClr val="black">
                <a:alpha val="50000"/>
              </a:prstClr>
            </a:outerShdw>
          </a:effectLst>
          <a:scene3d>
            <a:camera prst="orthographicFront"/>
            <a:lightRig rig="flat" dir="t"/>
          </a:scene3d>
          <a:sp3d contourW="12700"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五边形 39"/>
          <p:cNvSpPr/>
          <p:nvPr/>
        </p:nvSpPr>
        <p:spPr>
          <a:xfrm flipH="1">
            <a:off x="3046152" y="2092198"/>
            <a:ext cx="1500198" cy="357190"/>
          </a:xfrm>
          <a:prstGeom prst="homePlate">
            <a:avLst>
              <a:gd name="adj" fmla="val 74735"/>
            </a:avLst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isometricOffAxis2Left">
              <a:rot lat="1380000" lon="1560000" rev="20999999"/>
            </a:camera>
            <a:lightRig rig="flat" dir="t"/>
          </a:scene3d>
          <a:sp3d z="69850"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defTabSz="1111250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403474" y="1163504"/>
            <a:ext cx="142876" cy="142876"/>
          </a:xfrm>
          <a:prstGeom prst="ellipse">
            <a:avLst/>
          </a:prstGeom>
          <a:gradFill flip="none" rotWithShape="1">
            <a:gsLst>
              <a:gs pos="15000">
                <a:schemeClr val="bg1">
                  <a:lumMod val="50000"/>
                </a:schemeClr>
              </a:gs>
              <a:gs pos="80000">
                <a:srgbClr val="0058B3"/>
              </a:gs>
            </a:gsLst>
            <a:lin ang="13500000" scaled="1"/>
            <a:tileRect/>
          </a:gradFill>
          <a:ln w="57150" cap="sq" cmpd="dbl">
            <a:solidFill>
              <a:schemeClr val="bg1">
                <a:lumMod val="85000"/>
                <a:alpha val="35000"/>
              </a:schemeClr>
            </a:solidFill>
            <a:prstDash val="sysDash"/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elaxed" fov="4800000">
              <a:rot lat="15000000" lon="0" rev="0"/>
            </a:camera>
            <a:lightRig rig="threePt" dir="t"/>
          </a:scene3d>
          <a:sp3d extrusionH="3492500">
            <a:bevelT w="82550" h="336550" prst="convex"/>
            <a:bevelB w="152400" h="50800" prst="softRound"/>
            <a:extrusionClr>
              <a:schemeClr val="bg1">
                <a:lumMod val="85000"/>
              </a:schemeClr>
            </a:extrusionClr>
            <a:contourClr>
              <a:schemeClr val="tx2">
                <a:lumMod val="75000"/>
              </a:schemeClr>
            </a:contourClr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4403474" y="1663570"/>
            <a:ext cx="142876" cy="142876"/>
          </a:xfrm>
          <a:prstGeom prst="ellipse">
            <a:avLst/>
          </a:prstGeom>
          <a:gradFill flip="none" rotWithShape="1">
            <a:gsLst>
              <a:gs pos="15000">
                <a:srgbClr val="0070C0"/>
              </a:gs>
              <a:gs pos="80000">
                <a:srgbClr val="0058B3"/>
              </a:gs>
            </a:gsLst>
            <a:lin ang="13500000" scaled="1"/>
            <a:tileRect/>
          </a:gradFill>
          <a:ln w="57150" cap="sq" cmpd="dbl">
            <a:solidFill>
              <a:schemeClr val="bg1">
                <a:lumMod val="85000"/>
                <a:alpha val="35000"/>
              </a:schemeClr>
            </a:solidFill>
            <a:prstDash val="sysDash"/>
            <a:beve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elaxed" fov="4800000">
              <a:rot lat="15000000" lon="0" rev="0"/>
            </a:camera>
            <a:lightRig rig="threePt" dir="t"/>
          </a:scene3d>
          <a:sp3d extrusionH="317500">
            <a:bevelT w="82550" h="57150" prst="convex"/>
            <a:bevelB w="152400" h="50800" prst="softRound"/>
            <a:extrusionClr>
              <a:schemeClr val="tx2">
                <a:lumMod val="60000"/>
                <a:lumOff val="40000"/>
              </a:schemeClr>
            </a:extrusionClr>
            <a:contourClr>
              <a:schemeClr val="tx2">
                <a:lumMod val="75000"/>
              </a:schemeClr>
            </a:contourClr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4403474" y="2235074"/>
            <a:ext cx="142876" cy="142876"/>
          </a:xfrm>
          <a:prstGeom prst="ellipse">
            <a:avLst/>
          </a:prstGeom>
          <a:gradFill flip="none" rotWithShape="1">
            <a:gsLst>
              <a:gs pos="9000">
                <a:srgbClr val="66FF33"/>
              </a:gs>
              <a:gs pos="80000">
                <a:srgbClr val="0058B3"/>
              </a:gs>
            </a:gsLst>
            <a:lin ang="13500000" scaled="1"/>
            <a:tileRect/>
          </a:gradFill>
          <a:ln w="57150" cap="sq" cmpd="dbl">
            <a:solidFill>
              <a:schemeClr val="bg1">
                <a:lumMod val="85000"/>
                <a:alpha val="35000"/>
              </a:schemeClr>
            </a:solidFill>
            <a:prstDash val="sysDash"/>
            <a:bevel/>
          </a:ln>
          <a:effectLst>
            <a:outerShdw blurRad="50800" dist="38100" dir="2700000" algn="tl" rotWithShape="0">
              <a:srgbClr val="00B050">
                <a:alpha val="40000"/>
              </a:srgbClr>
            </a:outerShdw>
          </a:effectLst>
          <a:scene3d>
            <a:camera prst="perspectiveRelaxed" fov="4800000">
              <a:rot lat="15000000" lon="0" rev="0"/>
            </a:camera>
            <a:lightRig rig="threePt" dir="t"/>
          </a:scene3d>
          <a:sp3d extrusionH="317500">
            <a:bevelT w="82550" h="57150" prst="convex"/>
            <a:bevelB w="152400" h="50800" prst="softRound"/>
            <a:extrusionClr>
              <a:srgbClr val="66FF33"/>
            </a:extrusionClr>
            <a:contourClr>
              <a:srgbClr val="00B050"/>
            </a:contourClr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4403474" y="2806578"/>
            <a:ext cx="142876" cy="142876"/>
          </a:xfrm>
          <a:prstGeom prst="ellipse">
            <a:avLst/>
          </a:prstGeom>
          <a:gradFill flip="none" rotWithShape="1">
            <a:gsLst>
              <a:gs pos="77000">
                <a:srgbClr val="FFC000"/>
              </a:gs>
              <a:gs pos="80000">
                <a:srgbClr val="0058B3"/>
              </a:gs>
            </a:gsLst>
            <a:lin ang="13500000" scaled="1"/>
            <a:tileRect/>
          </a:gradFill>
          <a:ln w="57150" cap="sq" cmpd="dbl">
            <a:solidFill>
              <a:schemeClr val="bg1">
                <a:lumMod val="85000"/>
                <a:alpha val="35000"/>
              </a:schemeClr>
            </a:solidFill>
            <a:prstDash val="sysDash"/>
            <a:bevel/>
          </a:ln>
          <a:effectLst>
            <a:outerShdw blurRad="50800" dist="38100" dir="2700000" algn="tl" rotWithShape="0">
              <a:srgbClr val="00B050">
                <a:alpha val="40000"/>
              </a:srgbClr>
            </a:outerShdw>
          </a:effectLst>
          <a:scene3d>
            <a:camera prst="perspectiveRelaxed" fov="4800000">
              <a:rot lat="15000000" lon="0" rev="0"/>
            </a:camera>
            <a:lightRig rig="threePt" dir="t"/>
          </a:scene3d>
          <a:sp3d extrusionH="317500">
            <a:bevelT w="82550" h="57150" prst="convex"/>
            <a:bevelB w="152400" h="50800" prst="softRound"/>
            <a:extrusionClr>
              <a:srgbClr val="FFC000"/>
            </a:extrusionClr>
            <a:contourClr>
              <a:schemeClr val="bg1"/>
            </a:contourClr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4403474" y="3449520"/>
            <a:ext cx="142876" cy="142876"/>
          </a:xfrm>
          <a:prstGeom prst="ellipse">
            <a:avLst/>
          </a:prstGeom>
          <a:gradFill flip="none" rotWithShape="1">
            <a:gsLst>
              <a:gs pos="77000">
                <a:schemeClr val="accent4">
                  <a:alpha val="40000"/>
                </a:schemeClr>
              </a:gs>
              <a:gs pos="80000">
                <a:srgbClr val="0058B3"/>
              </a:gs>
            </a:gsLst>
            <a:lin ang="13500000" scaled="1"/>
            <a:tileRect/>
          </a:gradFill>
          <a:ln w="57150" cap="sq" cmpd="dbl">
            <a:solidFill>
              <a:schemeClr val="bg1">
                <a:alpha val="0"/>
              </a:schemeClr>
            </a:solidFill>
            <a:prstDash val="sysDash"/>
            <a:bevel/>
          </a:ln>
          <a:effectLst>
            <a:outerShdw blurRad="50800" dist="38100" dir="2700000" algn="tl" rotWithShape="0">
              <a:srgbClr val="00B050">
                <a:alpha val="40000"/>
              </a:srgbClr>
            </a:outerShdw>
          </a:effectLst>
          <a:scene3d>
            <a:camera prst="perspectiveRelaxed" fov="4800000">
              <a:rot lat="15000000" lon="0" rev="0"/>
            </a:camera>
            <a:lightRig rig="chilly" dir="t"/>
          </a:scene3d>
          <a:sp3d extrusionH="317500">
            <a:bevelT w="82550" h="57150" prst="convex"/>
            <a:bevelB w="152400" h="50800" prst="softRound"/>
            <a:extrusionClr>
              <a:schemeClr val="accent4">
                <a:lumMod val="75000"/>
              </a:schemeClr>
            </a:extrusionClr>
            <a:contourClr>
              <a:schemeClr val="bg1"/>
            </a:contourClr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17685</TotalTime>
  <Words>30</Words>
  <Application>Microsoft Office PowerPoint</Application>
  <PresentationFormat>全屏显示(4:3)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704</cp:revision>
  <dcterms:created xsi:type="dcterms:W3CDTF">2009-02-11T05:37:22Z</dcterms:created>
  <dcterms:modified xsi:type="dcterms:W3CDTF">2012-07-28T07:05:07Z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