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"/>
          <p:cNvSpPr>
            <a:spLocks/>
          </p:cNvSpPr>
          <p:nvPr/>
        </p:nvSpPr>
        <p:spPr bwMode="gray">
          <a:xfrm>
            <a:off x="612606" y="5639040"/>
            <a:ext cx="665162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gray">
          <a:xfrm>
            <a:off x="539552" y="3873724"/>
            <a:ext cx="811213" cy="1851636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Freeform 8"/>
          <p:cNvSpPr>
            <a:spLocks/>
          </p:cNvSpPr>
          <p:nvPr/>
        </p:nvSpPr>
        <p:spPr bwMode="gray">
          <a:xfrm>
            <a:off x="1809581" y="5639040"/>
            <a:ext cx="665162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gray">
          <a:xfrm>
            <a:off x="1736527" y="3873724"/>
            <a:ext cx="811213" cy="185163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Freeform 11"/>
          <p:cNvSpPr>
            <a:spLocks/>
          </p:cNvSpPr>
          <p:nvPr/>
        </p:nvSpPr>
        <p:spPr bwMode="gray">
          <a:xfrm>
            <a:off x="3006556" y="5639040"/>
            <a:ext cx="665162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gray">
          <a:xfrm>
            <a:off x="2933502" y="3873724"/>
            <a:ext cx="811213" cy="1851636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Freeform 14"/>
          <p:cNvSpPr>
            <a:spLocks/>
          </p:cNvSpPr>
          <p:nvPr/>
        </p:nvSpPr>
        <p:spPr bwMode="gray">
          <a:xfrm>
            <a:off x="4292431" y="5639040"/>
            <a:ext cx="660400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Rectangle 15"/>
          <p:cNvSpPr>
            <a:spLocks noChangeArrowheads="1"/>
          </p:cNvSpPr>
          <p:nvPr/>
        </p:nvSpPr>
        <p:spPr bwMode="gray">
          <a:xfrm>
            <a:off x="4219377" y="3873724"/>
            <a:ext cx="806450" cy="185163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17"/>
          <p:cNvSpPr>
            <a:spLocks/>
          </p:cNvSpPr>
          <p:nvPr/>
        </p:nvSpPr>
        <p:spPr bwMode="gray">
          <a:xfrm>
            <a:off x="5489406" y="5639040"/>
            <a:ext cx="660400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18"/>
          <p:cNvSpPr>
            <a:spLocks noChangeArrowheads="1"/>
          </p:cNvSpPr>
          <p:nvPr/>
        </p:nvSpPr>
        <p:spPr bwMode="gray">
          <a:xfrm>
            <a:off x="5416352" y="3873724"/>
            <a:ext cx="806450" cy="1851636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20"/>
          <p:cNvSpPr>
            <a:spLocks/>
          </p:cNvSpPr>
          <p:nvPr/>
        </p:nvSpPr>
        <p:spPr bwMode="gray">
          <a:xfrm>
            <a:off x="6686381" y="5639040"/>
            <a:ext cx="660400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gray">
          <a:xfrm>
            <a:off x="6613327" y="3873724"/>
            <a:ext cx="806450" cy="185163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23"/>
          <p:cNvSpPr>
            <a:spLocks/>
          </p:cNvSpPr>
          <p:nvPr/>
        </p:nvSpPr>
        <p:spPr bwMode="gray">
          <a:xfrm>
            <a:off x="7883356" y="5639040"/>
            <a:ext cx="660400" cy="142875"/>
          </a:xfrm>
          <a:custGeom>
            <a:avLst/>
            <a:gdLst>
              <a:gd name="T0" fmla="*/ 0 w 1120"/>
              <a:gd name="T1" fmla="*/ 0 h 252"/>
              <a:gd name="T2" fmla="*/ 0 w 1120"/>
              <a:gd name="T3" fmla="*/ 0 h 252"/>
              <a:gd name="T4" fmla="*/ 0 w 1120"/>
              <a:gd name="T5" fmla="*/ 0 h 252"/>
              <a:gd name="T6" fmla="*/ 0 w 1120"/>
              <a:gd name="T7" fmla="*/ 0 h 252"/>
              <a:gd name="T8" fmla="*/ 0 w 1120"/>
              <a:gd name="T9" fmla="*/ 0 h 252"/>
              <a:gd name="T10" fmla="*/ 0 w 1120"/>
              <a:gd name="T11" fmla="*/ 0 h 252"/>
              <a:gd name="T12" fmla="*/ 0 w 1120"/>
              <a:gd name="T13" fmla="*/ 0 h 252"/>
              <a:gd name="T14" fmla="*/ 0 w 1120"/>
              <a:gd name="T15" fmla="*/ 0 h 252"/>
              <a:gd name="T16" fmla="*/ 0 w 1120"/>
              <a:gd name="T17" fmla="*/ 0 h 252"/>
              <a:gd name="T18" fmla="*/ 0 w 1120"/>
              <a:gd name="T19" fmla="*/ 0 h 252"/>
              <a:gd name="T20" fmla="*/ 0 w 1120"/>
              <a:gd name="T21" fmla="*/ 0 h 252"/>
              <a:gd name="T22" fmla="*/ 0 w 1120"/>
              <a:gd name="T23" fmla="*/ 0 h 252"/>
              <a:gd name="T24" fmla="*/ 0 w 1120"/>
              <a:gd name="T25" fmla="*/ 0 h 252"/>
              <a:gd name="T26" fmla="*/ 0 w 1120"/>
              <a:gd name="T27" fmla="*/ 0 h 252"/>
              <a:gd name="T28" fmla="*/ 0 w 1120"/>
              <a:gd name="T29" fmla="*/ 0 h 252"/>
              <a:gd name="T30" fmla="*/ 0 w 1120"/>
              <a:gd name="T31" fmla="*/ 0 h 252"/>
              <a:gd name="T32" fmla="*/ 0 w 1120"/>
              <a:gd name="T33" fmla="*/ 0 h 252"/>
              <a:gd name="T34" fmla="*/ 0 w 1120"/>
              <a:gd name="T35" fmla="*/ 0 h 252"/>
              <a:gd name="T36" fmla="*/ 0 w 1120"/>
              <a:gd name="T37" fmla="*/ 0 h 252"/>
              <a:gd name="T38" fmla="*/ 0 w 1120"/>
              <a:gd name="T39" fmla="*/ 0 h 252"/>
              <a:gd name="T40" fmla="*/ 0 w 1120"/>
              <a:gd name="T41" fmla="*/ 0 h 252"/>
              <a:gd name="T42" fmla="*/ 0 w 1120"/>
              <a:gd name="T43" fmla="*/ 0 h 252"/>
              <a:gd name="T44" fmla="*/ 0 w 1120"/>
              <a:gd name="T45" fmla="*/ 0 h 252"/>
              <a:gd name="T46" fmla="*/ 0 w 1120"/>
              <a:gd name="T47" fmla="*/ 0 h 252"/>
              <a:gd name="T48" fmla="*/ 0 w 1120"/>
              <a:gd name="T49" fmla="*/ 0 h 252"/>
              <a:gd name="T50" fmla="*/ 0 w 1120"/>
              <a:gd name="T51" fmla="*/ 0 h 252"/>
              <a:gd name="T52" fmla="*/ 0 w 1120"/>
              <a:gd name="T53" fmla="*/ 0 h 252"/>
              <a:gd name="T54" fmla="*/ 0 w 1120"/>
              <a:gd name="T55" fmla="*/ 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gray">
          <a:xfrm>
            <a:off x="7810302" y="3873724"/>
            <a:ext cx="806450" cy="1851636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26"/>
          <p:cNvSpPr>
            <a:spLocks/>
          </p:cNvSpPr>
          <p:nvPr/>
        </p:nvSpPr>
        <p:spPr bwMode="gray">
          <a:xfrm>
            <a:off x="1155531" y="2983153"/>
            <a:ext cx="1973262" cy="296862"/>
          </a:xfrm>
          <a:custGeom>
            <a:avLst/>
            <a:gdLst>
              <a:gd name="T0" fmla="*/ 2147483647 w 1120"/>
              <a:gd name="T1" fmla="*/ 8325095 h 252"/>
              <a:gd name="T2" fmla="*/ 2147483647 w 1120"/>
              <a:gd name="T3" fmla="*/ 8325095 h 252"/>
              <a:gd name="T4" fmla="*/ 2147483647 w 1120"/>
              <a:gd name="T5" fmla="*/ 8325095 h 252"/>
              <a:gd name="T6" fmla="*/ 2147483647 w 1120"/>
              <a:gd name="T7" fmla="*/ 8325095 h 252"/>
              <a:gd name="T8" fmla="*/ 2147483647 w 1120"/>
              <a:gd name="T9" fmla="*/ 8325095 h 252"/>
              <a:gd name="T10" fmla="*/ 2147483647 w 1120"/>
              <a:gd name="T11" fmla="*/ 8325095 h 252"/>
              <a:gd name="T12" fmla="*/ 2147483647 w 1120"/>
              <a:gd name="T13" fmla="*/ 8325095 h 252"/>
              <a:gd name="T14" fmla="*/ 2147483647 w 1120"/>
              <a:gd name="T15" fmla="*/ 8325095 h 252"/>
              <a:gd name="T16" fmla="*/ 2147483647 w 1120"/>
              <a:gd name="T17" fmla="*/ 6937383 h 252"/>
              <a:gd name="T18" fmla="*/ 2147483647 w 1120"/>
              <a:gd name="T19" fmla="*/ 6937383 h 252"/>
              <a:gd name="T20" fmla="*/ 2147483647 w 1120"/>
              <a:gd name="T21" fmla="*/ 6937383 h 252"/>
              <a:gd name="T22" fmla="*/ 2147483647 w 1120"/>
              <a:gd name="T23" fmla="*/ 6937383 h 252"/>
              <a:gd name="T24" fmla="*/ 2147483647 w 1120"/>
              <a:gd name="T25" fmla="*/ 6937383 h 252"/>
              <a:gd name="T26" fmla="*/ 2147483647 w 1120"/>
              <a:gd name="T27" fmla="*/ 6937383 h 252"/>
              <a:gd name="T28" fmla="*/ 2147483647 w 1120"/>
              <a:gd name="T29" fmla="*/ 6937383 h 252"/>
              <a:gd name="T30" fmla="*/ 2147483647 w 1120"/>
              <a:gd name="T31" fmla="*/ 8325095 h 252"/>
              <a:gd name="T32" fmla="*/ 2147483647 w 1120"/>
              <a:gd name="T33" fmla="*/ 8325095 h 252"/>
              <a:gd name="T34" fmla="*/ 2004689728 w 1120"/>
              <a:gd name="T35" fmla="*/ 8325095 h 252"/>
              <a:gd name="T36" fmla="*/ 1290946639 w 1120"/>
              <a:gd name="T37" fmla="*/ 8325095 h 252"/>
              <a:gd name="T38" fmla="*/ 735466360 w 1120"/>
              <a:gd name="T39" fmla="*/ 8325095 h 252"/>
              <a:gd name="T40" fmla="*/ 310323614 w 1120"/>
              <a:gd name="T41" fmla="*/ 8325095 h 252"/>
              <a:gd name="T42" fmla="*/ 89993068 w 1120"/>
              <a:gd name="T43" fmla="*/ 8325095 h 252"/>
              <a:gd name="T44" fmla="*/ 0 w 1120"/>
              <a:gd name="T45" fmla="*/ 8325095 h 252"/>
              <a:gd name="T46" fmla="*/ 0 w 1120"/>
              <a:gd name="T47" fmla="*/ 2775425 h 252"/>
              <a:gd name="T48" fmla="*/ 2147483647 w 1120"/>
              <a:gd name="T49" fmla="*/ 0 h 252"/>
              <a:gd name="T50" fmla="*/ 2147483647 w 1120"/>
              <a:gd name="T51" fmla="*/ 2775425 h 252"/>
              <a:gd name="T52" fmla="*/ 2147483647 w 1120"/>
              <a:gd name="T53" fmla="*/ 8325095 h 252"/>
              <a:gd name="T54" fmla="*/ 2147483647 w 1120"/>
              <a:gd name="T55" fmla="*/ 8325095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Rectangle 27"/>
          <p:cNvSpPr>
            <a:spLocks noChangeArrowheads="1"/>
          </p:cNvSpPr>
          <p:nvPr/>
        </p:nvSpPr>
        <p:spPr bwMode="gray">
          <a:xfrm>
            <a:off x="1023740" y="2402111"/>
            <a:ext cx="2236788" cy="749798"/>
          </a:xfrm>
          <a:prstGeom prst="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</a:p>
        </p:txBody>
      </p:sp>
      <p:sp>
        <p:nvSpPr>
          <p:cNvPr id="57" name="Freeform 29"/>
          <p:cNvSpPr>
            <a:spLocks/>
          </p:cNvSpPr>
          <p:nvPr/>
        </p:nvSpPr>
        <p:spPr bwMode="gray">
          <a:xfrm>
            <a:off x="5468768" y="2983153"/>
            <a:ext cx="1973263" cy="296862"/>
          </a:xfrm>
          <a:custGeom>
            <a:avLst/>
            <a:gdLst>
              <a:gd name="T0" fmla="*/ 2147483647 w 1120"/>
              <a:gd name="T1" fmla="*/ 8325095 h 252"/>
              <a:gd name="T2" fmla="*/ 2147483647 w 1120"/>
              <a:gd name="T3" fmla="*/ 8325095 h 252"/>
              <a:gd name="T4" fmla="*/ 2147483647 w 1120"/>
              <a:gd name="T5" fmla="*/ 8325095 h 252"/>
              <a:gd name="T6" fmla="*/ 2147483647 w 1120"/>
              <a:gd name="T7" fmla="*/ 8325095 h 252"/>
              <a:gd name="T8" fmla="*/ 2147483647 w 1120"/>
              <a:gd name="T9" fmla="*/ 8325095 h 252"/>
              <a:gd name="T10" fmla="*/ 2147483647 w 1120"/>
              <a:gd name="T11" fmla="*/ 8325095 h 252"/>
              <a:gd name="T12" fmla="*/ 2147483647 w 1120"/>
              <a:gd name="T13" fmla="*/ 8325095 h 252"/>
              <a:gd name="T14" fmla="*/ 2147483647 w 1120"/>
              <a:gd name="T15" fmla="*/ 8325095 h 252"/>
              <a:gd name="T16" fmla="*/ 2147483647 w 1120"/>
              <a:gd name="T17" fmla="*/ 6937383 h 252"/>
              <a:gd name="T18" fmla="*/ 2147483647 w 1120"/>
              <a:gd name="T19" fmla="*/ 6937383 h 252"/>
              <a:gd name="T20" fmla="*/ 2147483647 w 1120"/>
              <a:gd name="T21" fmla="*/ 6937383 h 252"/>
              <a:gd name="T22" fmla="*/ 2147483647 w 1120"/>
              <a:gd name="T23" fmla="*/ 6937383 h 252"/>
              <a:gd name="T24" fmla="*/ 2147483647 w 1120"/>
              <a:gd name="T25" fmla="*/ 6937383 h 252"/>
              <a:gd name="T26" fmla="*/ 2147483647 w 1120"/>
              <a:gd name="T27" fmla="*/ 6937383 h 252"/>
              <a:gd name="T28" fmla="*/ 2147483647 w 1120"/>
              <a:gd name="T29" fmla="*/ 6937383 h 252"/>
              <a:gd name="T30" fmla="*/ 2147483647 w 1120"/>
              <a:gd name="T31" fmla="*/ 8325095 h 252"/>
              <a:gd name="T32" fmla="*/ 2147483647 w 1120"/>
              <a:gd name="T33" fmla="*/ 8325095 h 252"/>
              <a:gd name="T34" fmla="*/ 2004690744 w 1120"/>
              <a:gd name="T35" fmla="*/ 8325095 h 252"/>
              <a:gd name="T36" fmla="*/ 1290947293 w 1120"/>
              <a:gd name="T37" fmla="*/ 8325095 h 252"/>
              <a:gd name="T38" fmla="*/ 735466733 w 1120"/>
              <a:gd name="T39" fmla="*/ 8325095 h 252"/>
              <a:gd name="T40" fmla="*/ 310323771 w 1120"/>
              <a:gd name="T41" fmla="*/ 8325095 h 252"/>
              <a:gd name="T42" fmla="*/ 89993114 w 1120"/>
              <a:gd name="T43" fmla="*/ 8325095 h 252"/>
              <a:gd name="T44" fmla="*/ 0 w 1120"/>
              <a:gd name="T45" fmla="*/ 8325095 h 252"/>
              <a:gd name="T46" fmla="*/ 0 w 1120"/>
              <a:gd name="T47" fmla="*/ 2775425 h 252"/>
              <a:gd name="T48" fmla="*/ 2147483647 w 1120"/>
              <a:gd name="T49" fmla="*/ 0 h 252"/>
              <a:gd name="T50" fmla="*/ 2147483647 w 1120"/>
              <a:gd name="T51" fmla="*/ 2775425 h 252"/>
              <a:gd name="T52" fmla="*/ 2147483647 w 1120"/>
              <a:gd name="T53" fmla="*/ 8325095 h 252"/>
              <a:gd name="T54" fmla="*/ 2147483647 w 1120"/>
              <a:gd name="T55" fmla="*/ 8325095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Rectangle 30"/>
          <p:cNvSpPr>
            <a:spLocks noChangeArrowheads="1"/>
          </p:cNvSpPr>
          <p:nvPr/>
        </p:nvSpPr>
        <p:spPr bwMode="gray">
          <a:xfrm>
            <a:off x="5336977" y="2402111"/>
            <a:ext cx="2236788" cy="749798"/>
          </a:xfrm>
          <a:prstGeom prst="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Text</a:t>
            </a:r>
          </a:p>
        </p:txBody>
      </p:sp>
      <p:sp>
        <p:nvSpPr>
          <p:cNvPr id="59" name="Freeform 32"/>
          <p:cNvSpPr>
            <a:spLocks/>
          </p:cNvSpPr>
          <p:nvPr/>
        </p:nvSpPr>
        <p:spPr bwMode="gray">
          <a:xfrm>
            <a:off x="3101806" y="1719503"/>
            <a:ext cx="2563812" cy="219075"/>
          </a:xfrm>
          <a:custGeom>
            <a:avLst/>
            <a:gdLst>
              <a:gd name="T0" fmla="*/ 2147483647 w 1120"/>
              <a:gd name="T1" fmla="*/ 755461 h 252"/>
              <a:gd name="T2" fmla="*/ 2147483647 w 1120"/>
              <a:gd name="T3" fmla="*/ 755461 h 252"/>
              <a:gd name="T4" fmla="*/ 2147483647 w 1120"/>
              <a:gd name="T5" fmla="*/ 755461 h 252"/>
              <a:gd name="T6" fmla="*/ 2147483647 w 1120"/>
              <a:gd name="T7" fmla="*/ 755461 h 252"/>
              <a:gd name="T8" fmla="*/ 2147483647 w 1120"/>
              <a:gd name="T9" fmla="*/ 755461 h 252"/>
              <a:gd name="T10" fmla="*/ 2147483647 w 1120"/>
              <a:gd name="T11" fmla="*/ 755461 h 252"/>
              <a:gd name="T12" fmla="*/ 2147483647 w 1120"/>
              <a:gd name="T13" fmla="*/ 755461 h 252"/>
              <a:gd name="T14" fmla="*/ 2147483647 w 1120"/>
              <a:gd name="T15" fmla="*/ 755461 h 252"/>
              <a:gd name="T16" fmla="*/ 2147483647 w 1120"/>
              <a:gd name="T17" fmla="*/ 755461 h 252"/>
              <a:gd name="T18" fmla="*/ 2147483647 w 1120"/>
              <a:gd name="T19" fmla="*/ 755461 h 252"/>
              <a:gd name="T20" fmla="*/ 2147483647 w 1120"/>
              <a:gd name="T21" fmla="*/ 755461 h 252"/>
              <a:gd name="T22" fmla="*/ 2147483647 w 1120"/>
              <a:gd name="T23" fmla="*/ 755461 h 252"/>
              <a:gd name="T24" fmla="*/ 2147483647 w 1120"/>
              <a:gd name="T25" fmla="*/ 755461 h 252"/>
              <a:gd name="T26" fmla="*/ 2147483647 w 1120"/>
              <a:gd name="T27" fmla="*/ 755461 h 252"/>
              <a:gd name="T28" fmla="*/ 2147483647 w 1120"/>
              <a:gd name="T29" fmla="*/ 755461 h 252"/>
              <a:gd name="T30" fmla="*/ 2147483647 w 1120"/>
              <a:gd name="T31" fmla="*/ 755461 h 252"/>
              <a:gd name="T32" fmla="*/ 2147483647 w 1120"/>
              <a:gd name="T33" fmla="*/ 755461 h 252"/>
              <a:gd name="T34" fmla="*/ 2147483647 w 1120"/>
              <a:gd name="T35" fmla="*/ 755461 h 252"/>
              <a:gd name="T36" fmla="*/ 2147483647 w 1120"/>
              <a:gd name="T37" fmla="*/ 755461 h 252"/>
              <a:gd name="T38" fmla="*/ 2147483647 w 1120"/>
              <a:gd name="T39" fmla="*/ 755461 h 252"/>
              <a:gd name="T40" fmla="*/ 2147483647 w 1120"/>
              <a:gd name="T41" fmla="*/ 755461 h 252"/>
              <a:gd name="T42" fmla="*/ 2147483647 w 1120"/>
              <a:gd name="T43" fmla="*/ 755461 h 252"/>
              <a:gd name="T44" fmla="*/ 0 w 1120"/>
              <a:gd name="T45" fmla="*/ 755461 h 252"/>
              <a:gd name="T46" fmla="*/ 0 w 1120"/>
              <a:gd name="T47" fmla="*/ 755461 h 252"/>
              <a:gd name="T48" fmla="*/ 2147483647 w 1120"/>
              <a:gd name="T49" fmla="*/ 0 h 252"/>
              <a:gd name="T50" fmla="*/ 2147483647 w 1120"/>
              <a:gd name="T51" fmla="*/ 755461 h 252"/>
              <a:gd name="T52" fmla="*/ 2147483647 w 1120"/>
              <a:gd name="T53" fmla="*/ 755461 h 252"/>
              <a:gd name="T54" fmla="*/ 2147483647 w 1120"/>
              <a:gd name="T55" fmla="*/ 755461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20"/>
              <a:gd name="T85" fmla="*/ 0 h 252"/>
              <a:gd name="T86" fmla="*/ 1120 w 1120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gray">
          <a:xfrm>
            <a:off x="2930327" y="1052736"/>
            <a:ext cx="2906713" cy="785813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Click to add Title</a:t>
            </a:r>
          </a:p>
        </p:txBody>
      </p:sp>
      <p:grpSp>
        <p:nvGrpSpPr>
          <p:cNvPr id="61" name="组合 41"/>
          <p:cNvGrpSpPr>
            <a:grpSpLocks/>
          </p:cNvGrpSpPr>
          <p:nvPr/>
        </p:nvGrpSpPr>
        <p:grpSpPr bwMode="auto">
          <a:xfrm>
            <a:off x="885456" y="1838549"/>
            <a:ext cx="7268368" cy="2035175"/>
            <a:chOff x="845903" y="1857342"/>
            <a:chExt cx="7269162" cy="2035176"/>
          </a:xfrm>
        </p:grpSpPr>
        <p:cxnSp>
          <p:nvCxnSpPr>
            <p:cNvPr id="99" name="AutoShape 34"/>
            <p:cNvCxnSpPr>
              <a:cxnSpLocks noChangeShapeType="1"/>
              <a:stCxn id="56" idx="2"/>
              <a:endCxn id="42" idx="0"/>
            </p:cNvCxnSpPr>
            <p:nvPr/>
          </p:nvCxnSpPr>
          <p:spPr bwMode="auto">
            <a:xfrm rot="5400000">
              <a:off x="1083548" y="2933057"/>
              <a:ext cx="721815" cy="1197106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0" name="AutoShape 35"/>
            <p:cNvCxnSpPr>
              <a:cxnSpLocks noChangeShapeType="1"/>
              <a:stCxn id="56" idx="2"/>
              <a:endCxn id="44" idx="0"/>
            </p:cNvCxnSpPr>
            <p:nvPr/>
          </p:nvCxnSpPr>
          <p:spPr bwMode="auto">
            <a:xfrm>
              <a:off x="2043008" y="3170703"/>
              <a:ext cx="0" cy="721815"/>
            </a:xfrm>
            <a:prstGeom prst="straightConnector1">
              <a:avLst/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1" name="AutoShape 36"/>
            <p:cNvCxnSpPr>
              <a:cxnSpLocks noChangeShapeType="1"/>
              <a:stCxn id="56" idx="2"/>
              <a:endCxn id="46" idx="0"/>
            </p:cNvCxnSpPr>
            <p:nvPr/>
          </p:nvCxnSpPr>
          <p:spPr bwMode="auto">
            <a:xfrm rot="16200000" flipH="1">
              <a:off x="2280653" y="2933056"/>
              <a:ext cx="721815" cy="1197106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2" name="AutoShape 37"/>
            <p:cNvCxnSpPr>
              <a:cxnSpLocks noChangeShapeType="1"/>
              <a:stCxn id="58" idx="2"/>
              <a:endCxn id="48" idx="0"/>
            </p:cNvCxnSpPr>
            <p:nvPr/>
          </p:nvCxnSpPr>
          <p:spPr bwMode="auto">
            <a:xfrm rot="5400000">
              <a:off x="5079325" y="2615126"/>
              <a:ext cx="721815" cy="1832969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3" name="AutoShape 38"/>
            <p:cNvCxnSpPr>
              <a:cxnSpLocks noChangeShapeType="1"/>
              <a:stCxn id="58" idx="2"/>
              <a:endCxn id="50" idx="0"/>
            </p:cNvCxnSpPr>
            <p:nvPr/>
          </p:nvCxnSpPr>
          <p:spPr bwMode="auto">
            <a:xfrm rot="5400000">
              <a:off x="5677877" y="3213678"/>
              <a:ext cx="721815" cy="635863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4" name="AutoShape 39"/>
            <p:cNvCxnSpPr>
              <a:cxnSpLocks noChangeShapeType="1"/>
              <a:stCxn id="58" idx="2"/>
              <a:endCxn id="52" idx="0"/>
            </p:cNvCxnSpPr>
            <p:nvPr/>
          </p:nvCxnSpPr>
          <p:spPr bwMode="auto">
            <a:xfrm rot="16200000" flipH="1">
              <a:off x="6276429" y="3250988"/>
              <a:ext cx="721815" cy="561242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5" name="AutoShape 40"/>
            <p:cNvCxnSpPr>
              <a:cxnSpLocks noChangeShapeType="1"/>
              <a:stCxn id="58" idx="2"/>
              <a:endCxn id="54" idx="0"/>
            </p:cNvCxnSpPr>
            <p:nvPr/>
          </p:nvCxnSpPr>
          <p:spPr bwMode="auto">
            <a:xfrm rot="16200000" flipH="1">
              <a:off x="6874983" y="2652436"/>
              <a:ext cx="721815" cy="1758348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6" name="AutoShape 41"/>
            <p:cNvCxnSpPr>
              <a:cxnSpLocks noChangeShapeType="1"/>
              <a:stCxn id="60" idx="2"/>
              <a:endCxn id="56" idx="0"/>
            </p:cNvCxnSpPr>
            <p:nvPr/>
          </p:nvCxnSpPr>
          <p:spPr bwMode="auto">
            <a:xfrm rot="5400000">
              <a:off x="2882124" y="1018226"/>
              <a:ext cx="563562" cy="2241795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7" name="AutoShape 42"/>
            <p:cNvCxnSpPr>
              <a:cxnSpLocks noChangeShapeType="1"/>
              <a:stCxn id="60" idx="2"/>
              <a:endCxn id="58" idx="0"/>
            </p:cNvCxnSpPr>
            <p:nvPr/>
          </p:nvCxnSpPr>
          <p:spPr bwMode="auto">
            <a:xfrm rot="16200000" flipH="1">
              <a:off x="5038978" y="1103166"/>
              <a:ext cx="563562" cy="2071913"/>
            </a:xfrm>
            <a:prstGeom prst="bentConnector3">
              <a:avLst>
                <a:gd name="adj1" fmla="val 50000"/>
              </a:avLst>
            </a:prstGeom>
            <a:ln w="9525">
              <a:headEnd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18501</TotalTime>
  <Words>12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729</cp:revision>
  <dcterms:created xsi:type="dcterms:W3CDTF">2009-02-11T05:37:22Z</dcterms:created>
  <dcterms:modified xsi:type="dcterms:W3CDTF">2012-07-28T02:13:07Z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