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4"/>
          <p:cNvGrpSpPr>
            <a:grpSpLocks noChangeAspect="1"/>
          </p:cNvGrpSpPr>
          <p:nvPr/>
        </p:nvGrpSpPr>
        <p:grpSpPr bwMode="auto">
          <a:xfrm>
            <a:off x="4907339" y="1844824"/>
            <a:ext cx="1008062" cy="1008062"/>
            <a:chOff x="4776637" y="4404800"/>
            <a:chExt cx="1011863" cy="1008000"/>
          </a:xfrm>
        </p:grpSpPr>
        <p:sp>
          <p:nvSpPr>
            <p:cNvPr id="32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椭圆 61"/>
            <p:cNvSpPr>
              <a:spLocks/>
            </p:cNvSpPr>
            <p:nvPr/>
          </p:nvSpPr>
          <p:spPr>
            <a:xfrm rot="19388639">
              <a:off x="4776637" y="4463533"/>
              <a:ext cx="683605" cy="46669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3" name="椭圆 62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64" name="TextBox 147"/>
          <p:cNvSpPr txBox="1">
            <a:spLocks noChangeArrowheads="1"/>
          </p:cNvSpPr>
          <p:nvPr/>
        </p:nvSpPr>
        <p:spPr bwMode="auto">
          <a:xfrm>
            <a:off x="4880351" y="2195661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65" name="组合 34"/>
          <p:cNvGrpSpPr>
            <a:grpSpLocks noChangeAspect="1"/>
          </p:cNvGrpSpPr>
          <p:nvPr/>
        </p:nvGrpSpPr>
        <p:grpSpPr bwMode="auto">
          <a:xfrm>
            <a:off x="4907339" y="3198961"/>
            <a:ext cx="1008062" cy="1008063"/>
            <a:chOff x="4776637" y="4404800"/>
            <a:chExt cx="1011863" cy="1008000"/>
          </a:xfrm>
        </p:grpSpPr>
        <p:sp>
          <p:nvSpPr>
            <p:cNvPr id="6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椭圆 66"/>
            <p:cNvSpPr>
              <a:spLocks/>
            </p:cNvSpPr>
            <p:nvPr/>
          </p:nvSpPr>
          <p:spPr>
            <a:xfrm rot="19388639">
              <a:off x="4776637" y="4463534"/>
              <a:ext cx="683605" cy="46669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8" name="椭圆 6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69" name="TextBox 147"/>
          <p:cNvSpPr txBox="1">
            <a:spLocks noChangeArrowheads="1"/>
          </p:cNvSpPr>
          <p:nvPr/>
        </p:nvSpPr>
        <p:spPr bwMode="auto">
          <a:xfrm>
            <a:off x="4880351" y="3549799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70" name="组合 34"/>
          <p:cNvGrpSpPr>
            <a:grpSpLocks noChangeAspect="1"/>
          </p:cNvGrpSpPr>
          <p:nvPr/>
        </p:nvGrpSpPr>
        <p:grpSpPr bwMode="auto">
          <a:xfrm>
            <a:off x="4907339" y="4556274"/>
            <a:ext cx="1008062" cy="1008062"/>
            <a:chOff x="4776637" y="4404800"/>
            <a:chExt cx="1011863" cy="1008000"/>
          </a:xfrm>
        </p:grpSpPr>
        <p:sp>
          <p:nvSpPr>
            <p:cNvPr id="71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椭圆 71"/>
            <p:cNvSpPr>
              <a:spLocks/>
            </p:cNvSpPr>
            <p:nvPr/>
          </p:nvSpPr>
          <p:spPr>
            <a:xfrm rot="19388639">
              <a:off x="4776637" y="4463533"/>
              <a:ext cx="683605" cy="46669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74" name="TextBox 147"/>
          <p:cNvSpPr txBox="1">
            <a:spLocks noChangeArrowheads="1"/>
          </p:cNvSpPr>
          <p:nvPr/>
        </p:nvSpPr>
        <p:spPr bwMode="auto">
          <a:xfrm>
            <a:off x="4880351" y="4905524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5" name="矩形 87"/>
          <p:cNvSpPr>
            <a:spLocks noChangeArrowheads="1"/>
          </p:cNvSpPr>
          <p:nvPr/>
        </p:nvSpPr>
        <p:spPr bwMode="auto">
          <a:xfrm>
            <a:off x="6064626" y="1903561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87"/>
          <p:cNvSpPr>
            <a:spLocks noChangeArrowheads="1"/>
          </p:cNvSpPr>
          <p:nvPr/>
        </p:nvSpPr>
        <p:spPr bwMode="auto">
          <a:xfrm>
            <a:off x="6064626" y="2205186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87"/>
          <p:cNvSpPr>
            <a:spLocks noChangeArrowheads="1"/>
          </p:cNvSpPr>
          <p:nvPr/>
        </p:nvSpPr>
        <p:spPr bwMode="auto">
          <a:xfrm>
            <a:off x="6064626" y="2506811"/>
            <a:ext cx="15065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AutoShape 60"/>
          <p:cNvSpPr>
            <a:spLocks noChangeArrowheads="1"/>
          </p:cNvSpPr>
          <p:nvPr/>
        </p:nvSpPr>
        <p:spPr bwMode="auto">
          <a:xfrm>
            <a:off x="899592" y="2527760"/>
            <a:ext cx="3780000" cy="2340000"/>
          </a:xfrm>
          <a:prstGeom prst="rightArrow">
            <a:avLst>
              <a:gd name="adj1" fmla="val 69473"/>
              <a:gd name="adj2" fmla="val 42204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14"/>
          <p:cNvSpPr>
            <a:spLocks noChangeArrowheads="1"/>
          </p:cNvSpPr>
          <p:nvPr/>
        </p:nvSpPr>
        <p:spPr bwMode="auto">
          <a:xfrm>
            <a:off x="3362701" y="3500586"/>
            <a:ext cx="1273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点击添</a:t>
            </a:r>
            <a:endParaRPr kumimoji="1"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kumimoji="1" lang="zh-CN" altLang="en-US" sz="1400">
                <a:latin typeface="微软雅黑" pitchFamily="34" charset="-122"/>
                <a:ea typeface="微软雅黑" pitchFamily="34" charset="-122"/>
              </a:rPr>
              <a:t>加文本</a:t>
            </a:r>
          </a:p>
        </p:txBody>
      </p:sp>
      <p:sp>
        <p:nvSpPr>
          <p:cNvPr id="80" name="AutoShape 593"/>
          <p:cNvSpPr>
            <a:spLocks noChangeArrowheads="1"/>
          </p:cNvSpPr>
          <p:nvPr/>
        </p:nvSpPr>
        <p:spPr bwMode="auto">
          <a:xfrm rot="10800000" flipH="1" flipV="1">
            <a:off x="2164492" y="3567627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26"/>
          <p:cNvGrpSpPr>
            <a:grpSpLocks noChangeAspect="1"/>
          </p:cNvGrpSpPr>
          <p:nvPr/>
        </p:nvGrpSpPr>
        <p:grpSpPr bwMode="auto">
          <a:xfrm>
            <a:off x="1113214" y="3273574"/>
            <a:ext cx="884237" cy="896937"/>
            <a:chOff x="1317289" y="2463785"/>
            <a:chExt cx="415318" cy="2705673"/>
          </a:xfrm>
        </p:grpSpPr>
        <p:sp>
          <p:nvSpPr>
            <p:cNvPr id="82" name="圆角矩形 81"/>
            <p:cNvSpPr/>
            <p:nvPr/>
          </p:nvSpPr>
          <p:spPr>
            <a:xfrm>
              <a:off x="1317289" y="2463785"/>
              <a:ext cx="415318" cy="2705673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14"/>
            <p:cNvSpPr>
              <a:spLocks noChangeArrowheads="1"/>
            </p:cNvSpPr>
            <p:nvPr/>
          </p:nvSpPr>
          <p:spPr bwMode="auto">
            <a:xfrm>
              <a:off x="1325004" y="2934457"/>
              <a:ext cx="399887" cy="1764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1" lang="en-US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84" name="组合 26"/>
          <p:cNvGrpSpPr>
            <a:grpSpLocks noChangeAspect="1"/>
          </p:cNvGrpSpPr>
          <p:nvPr/>
        </p:nvGrpSpPr>
        <p:grpSpPr bwMode="auto">
          <a:xfrm>
            <a:off x="2734051" y="3273574"/>
            <a:ext cx="884238" cy="896937"/>
            <a:chOff x="1321939" y="2463785"/>
            <a:chExt cx="415318" cy="2705673"/>
          </a:xfrm>
        </p:grpSpPr>
        <p:sp>
          <p:nvSpPr>
            <p:cNvPr id="85" name="圆角矩形 84"/>
            <p:cNvSpPr/>
            <p:nvPr/>
          </p:nvSpPr>
          <p:spPr>
            <a:xfrm>
              <a:off x="1321939" y="2463785"/>
              <a:ext cx="415318" cy="2705673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14"/>
            <p:cNvSpPr>
              <a:spLocks noChangeArrowheads="1"/>
            </p:cNvSpPr>
            <p:nvPr/>
          </p:nvSpPr>
          <p:spPr bwMode="auto">
            <a:xfrm>
              <a:off x="1329654" y="2934457"/>
              <a:ext cx="399887" cy="1764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1" lang="en-US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cxnSp>
        <p:nvCxnSpPr>
          <p:cNvPr id="87" name="直接箭头连接符 86"/>
          <p:cNvCxnSpPr/>
          <p:nvPr/>
        </p:nvCxnSpPr>
        <p:spPr>
          <a:xfrm>
            <a:off x="6064626" y="2205186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>
            <a:off x="6064626" y="2530624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7"/>
          <p:cNvSpPr>
            <a:spLocks noChangeArrowheads="1"/>
          </p:cNvSpPr>
          <p:nvPr/>
        </p:nvSpPr>
        <p:spPr bwMode="auto">
          <a:xfrm>
            <a:off x="6088439" y="3216424"/>
            <a:ext cx="1565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7"/>
          <p:cNvSpPr>
            <a:spLocks noChangeArrowheads="1"/>
          </p:cNvSpPr>
          <p:nvPr/>
        </p:nvSpPr>
        <p:spPr bwMode="auto">
          <a:xfrm>
            <a:off x="6088439" y="3518049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87"/>
          <p:cNvSpPr>
            <a:spLocks noChangeArrowheads="1"/>
          </p:cNvSpPr>
          <p:nvPr/>
        </p:nvSpPr>
        <p:spPr bwMode="auto">
          <a:xfrm>
            <a:off x="6088439" y="3819674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2" name="直接箭头连接符 91"/>
          <p:cNvCxnSpPr/>
          <p:nvPr/>
        </p:nvCxnSpPr>
        <p:spPr>
          <a:xfrm>
            <a:off x="6088439" y="3518049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>
            <a:off x="6088439" y="3830786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87"/>
          <p:cNvSpPr>
            <a:spLocks noChangeArrowheads="1"/>
          </p:cNvSpPr>
          <p:nvPr/>
        </p:nvSpPr>
        <p:spPr bwMode="auto">
          <a:xfrm>
            <a:off x="6088439" y="4630886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87"/>
          <p:cNvSpPr>
            <a:spLocks noChangeArrowheads="1"/>
          </p:cNvSpPr>
          <p:nvPr/>
        </p:nvSpPr>
        <p:spPr bwMode="auto">
          <a:xfrm>
            <a:off x="6088439" y="4932511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87"/>
          <p:cNvSpPr>
            <a:spLocks noChangeArrowheads="1"/>
          </p:cNvSpPr>
          <p:nvPr/>
        </p:nvSpPr>
        <p:spPr bwMode="auto">
          <a:xfrm>
            <a:off x="6088439" y="5234136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7" name="直接箭头连接符 96"/>
          <p:cNvCxnSpPr/>
          <p:nvPr/>
        </p:nvCxnSpPr>
        <p:spPr>
          <a:xfrm>
            <a:off x="6088439" y="4932511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>
            <a:off x="6088439" y="5246836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41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728</cp:revision>
  <dcterms:created xsi:type="dcterms:W3CDTF">2009-02-11T05:37:22Z</dcterms:created>
  <dcterms:modified xsi:type="dcterms:W3CDTF">2012-07-28T02:03:09Z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