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593"/>
          <p:cNvSpPr>
            <a:spLocks noChangeArrowheads="1"/>
          </p:cNvSpPr>
          <p:nvPr/>
        </p:nvSpPr>
        <p:spPr bwMode="auto">
          <a:xfrm rot="10800000" flipH="1" flipV="1">
            <a:off x="2074529" y="3443003"/>
            <a:ext cx="540000" cy="432000"/>
          </a:xfrm>
          <a:prstGeom prst="rightArrow">
            <a:avLst>
              <a:gd name="adj1" fmla="val 60857"/>
              <a:gd name="adj2" fmla="val 56907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 rot="20640000">
            <a:off x="3257290" y="3382129"/>
            <a:ext cx="1537327" cy="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 rot="900000">
            <a:off x="3251041" y="3911400"/>
            <a:ext cx="1517846" cy="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57"/>
          <p:cNvGrpSpPr>
            <a:grpSpLocks/>
          </p:cNvGrpSpPr>
          <p:nvPr/>
        </p:nvGrpSpPr>
        <p:grpSpPr bwMode="auto">
          <a:xfrm>
            <a:off x="611560" y="3089410"/>
            <a:ext cx="1417637" cy="1138238"/>
            <a:chOff x="995344" y="2329497"/>
            <a:chExt cx="1904726" cy="1529713"/>
          </a:xfrm>
        </p:grpSpPr>
        <p:grpSp>
          <p:nvGrpSpPr>
            <p:cNvPr id="37" name="组合 34"/>
            <p:cNvGrpSpPr>
              <a:grpSpLocks noChangeAspect="1"/>
            </p:cNvGrpSpPr>
            <p:nvPr/>
          </p:nvGrpSpPr>
          <p:grpSpPr bwMode="auto">
            <a:xfrm>
              <a:off x="1208640" y="2329497"/>
              <a:ext cx="1534566" cy="1529713"/>
              <a:chOff x="4776693" y="4404799"/>
              <a:chExt cx="1011805" cy="1008000"/>
            </a:xfrm>
          </p:grpSpPr>
          <p:sp>
            <p:nvSpPr>
              <p:cNvPr id="39" name="Oval 2"/>
              <p:cNvSpPr>
                <a:spLocks noChangeAspect="1" noChangeArrowheads="1"/>
              </p:cNvSpPr>
              <p:nvPr/>
            </p:nvSpPr>
            <p:spPr bwMode="auto">
              <a:xfrm>
                <a:off x="4780498" y="4404799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椭圆 39"/>
              <p:cNvSpPr>
                <a:spLocks/>
              </p:cNvSpPr>
              <p:nvPr/>
            </p:nvSpPr>
            <p:spPr>
              <a:xfrm rot="19388639">
                <a:off x="4776692" y="4463845"/>
                <a:ext cx="683484" cy="466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4888498" y="4512798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2DD7FF">
                      <a:alpha val="5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38" name="TextBox 147"/>
            <p:cNvSpPr txBox="1">
              <a:spLocks noChangeArrowheads="1"/>
            </p:cNvSpPr>
            <p:nvPr/>
          </p:nvSpPr>
          <p:spPr bwMode="auto">
            <a:xfrm>
              <a:off x="995344" y="2834940"/>
              <a:ext cx="1904726" cy="454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42" name="圆角矩形 41"/>
          <p:cNvSpPr/>
          <p:nvPr/>
        </p:nvSpPr>
        <p:spPr>
          <a:xfrm rot="19320000">
            <a:off x="3126523" y="2795838"/>
            <a:ext cx="1764000" cy="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 rot="2400000">
            <a:off x="3108125" y="4432863"/>
            <a:ext cx="1764000" cy="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56"/>
          <p:cNvGrpSpPr>
            <a:grpSpLocks/>
          </p:cNvGrpSpPr>
          <p:nvPr/>
        </p:nvGrpSpPr>
        <p:grpSpPr bwMode="auto">
          <a:xfrm>
            <a:off x="2737222" y="2959235"/>
            <a:ext cx="1450975" cy="1398588"/>
            <a:chOff x="3440653" y="2680764"/>
            <a:chExt cx="2329340" cy="2245772"/>
          </a:xfrm>
        </p:grpSpPr>
        <p:grpSp>
          <p:nvGrpSpPr>
            <p:cNvPr id="45" name="组合 43"/>
            <p:cNvGrpSpPr>
              <a:grpSpLocks noChangeAspect="1"/>
            </p:cNvGrpSpPr>
            <p:nvPr/>
          </p:nvGrpSpPr>
          <p:grpSpPr bwMode="auto">
            <a:xfrm>
              <a:off x="3440653" y="2680764"/>
              <a:ext cx="2245772" cy="2245772"/>
              <a:chOff x="5217600" y="3058600"/>
              <a:chExt cx="1116000" cy="1116000"/>
            </a:xfrm>
          </p:grpSpPr>
          <p:sp>
            <p:nvSpPr>
              <p:cNvPr id="47" name="Oval 2"/>
              <p:cNvSpPr>
                <a:spLocks noChangeAspect="1" noChangeArrowheads="1"/>
              </p:cNvSpPr>
              <p:nvPr/>
            </p:nvSpPr>
            <p:spPr bwMode="auto">
              <a:xfrm>
                <a:off x="5217600" y="3058600"/>
                <a:ext cx="1116000" cy="111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椭圆 47"/>
              <p:cNvSpPr>
                <a:spLocks/>
              </p:cNvSpPr>
              <p:nvPr/>
            </p:nvSpPr>
            <p:spPr>
              <a:xfrm rot="19388639">
                <a:off x="5221400" y="3127004"/>
                <a:ext cx="757332" cy="5396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327131" y="3179241"/>
                <a:ext cx="846138" cy="849318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C000">
                      <a:alpha val="6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46" name="Text Box 29"/>
            <p:cNvSpPr txBox="1">
              <a:spLocks noChangeArrowheads="1"/>
            </p:cNvSpPr>
            <p:nvPr/>
          </p:nvSpPr>
          <p:spPr bwMode="gray">
            <a:xfrm>
              <a:off x="3464942" y="3492525"/>
              <a:ext cx="2305051" cy="543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50" name="圆角矩形 49"/>
          <p:cNvSpPr/>
          <p:nvPr/>
        </p:nvSpPr>
        <p:spPr bwMode="auto">
          <a:xfrm>
            <a:off x="4750553" y="3796624"/>
            <a:ext cx="3686405" cy="628650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87"/>
          <p:cNvSpPr>
            <a:spLocks noChangeArrowheads="1"/>
          </p:cNvSpPr>
          <p:nvPr/>
        </p:nvSpPr>
        <p:spPr bwMode="auto">
          <a:xfrm>
            <a:off x="4866060" y="3956185"/>
            <a:ext cx="3208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52" name="圆角矩形 51"/>
          <p:cNvSpPr/>
          <p:nvPr/>
        </p:nvSpPr>
        <p:spPr bwMode="auto">
          <a:xfrm>
            <a:off x="4750553" y="4700517"/>
            <a:ext cx="3686405" cy="628650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87"/>
          <p:cNvSpPr>
            <a:spLocks noChangeArrowheads="1"/>
          </p:cNvSpPr>
          <p:nvPr/>
        </p:nvSpPr>
        <p:spPr bwMode="auto">
          <a:xfrm>
            <a:off x="4866060" y="4872173"/>
            <a:ext cx="3362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54" name="圆角矩形 53"/>
          <p:cNvSpPr/>
          <p:nvPr/>
        </p:nvSpPr>
        <p:spPr bwMode="auto">
          <a:xfrm>
            <a:off x="4750552" y="2892732"/>
            <a:ext cx="3686405" cy="628650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87"/>
          <p:cNvSpPr>
            <a:spLocks noChangeArrowheads="1"/>
          </p:cNvSpPr>
          <p:nvPr/>
        </p:nvSpPr>
        <p:spPr bwMode="auto">
          <a:xfrm>
            <a:off x="4866060" y="3040198"/>
            <a:ext cx="31480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56" name="AutoShape 3"/>
          <p:cNvSpPr>
            <a:spLocks noChangeAspect="1" noChangeArrowheads="1"/>
          </p:cNvSpPr>
          <p:nvPr/>
        </p:nvSpPr>
        <p:spPr bwMode="auto">
          <a:xfrm>
            <a:off x="4580310" y="3045057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508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AutoShape 3"/>
          <p:cNvSpPr>
            <a:spLocks noChangeAspect="1" noChangeArrowheads="1"/>
          </p:cNvSpPr>
          <p:nvPr/>
        </p:nvSpPr>
        <p:spPr bwMode="auto">
          <a:xfrm>
            <a:off x="4580310" y="3948949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508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圆角矩形 57"/>
          <p:cNvSpPr/>
          <p:nvPr/>
        </p:nvSpPr>
        <p:spPr bwMode="auto">
          <a:xfrm>
            <a:off x="4750553" y="1988840"/>
            <a:ext cx="3686405" cy="628650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87"/>
          <p:cNvSpPr>
            <a:spLocks noChangeArrowheads="1"/>
          </p:cNvSpPr>
          <p:nvPr/>
        </p:nvSpPr>
        <p:spPr bwMode="auto">
          <a:xfrm>
            <a:off x="4866060" y="2136910"/>
            <a:ext cx="3421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60" name="AutoShape 3"/>
          <p:cNvSpPr>
            <a:spLocks noChangeAspect="1" noChangeArrowheads="1"/>
          </p:cNvSpPr>
          <p:nvPr/>
        </p:nvSpPr>
        <p:spPr bwMode="auto">
          <a:xfrm>
            <a:off x="4580310" y="2141165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508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AutoShape 3"/>
          <p:cNvSpPr>
            <a:spLocks noChangeAspect="1" noChangeArrowheads="1"/>
          </p:cNvSpPr>
          <p:nvPr/>
        </p:nvSpPr>
        <p:spPr bwMode="auto">
          <a:xfrm>
            <a:off x="4580310" y="4852842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508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18496</TotalTime>
  <Words>28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727</cp:revision>
  <dcterms:created xsi:type="dcterms:W3CDTF">2009-02-11T05:37:22Z</dcterms:created>
  <dcterms:modified xsi:type="dcterms:W3CDTF">2012-07-28T01:59:16Z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