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6"/>
          <p:cNvSpPr>
            <a:spLocks noChangeArrowheads="1"/>
          </p:cNvSpPr>
          <p:nvPr/>
        </p:nvSpPr>
        <p:spPr bwMode="auto">
          <a:xfrm>
            <a:off x="2479438" y="1595637"/>
            <a:ext cx="426416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20000"/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" name="AutoShape 60"/>
          <p:cNvSpPr>
            <a:spLocks noChangeArrowheads="1"/>
          </p:cNvSpPr>
          <p:nvPr/>
        </p:nvSpPr>
        <p:spPr bwMode="auto">
          <a:xfrm rot="5400000">
            <a:off x="2879552" y="-98753"/>
            <a:ext cx="3420000" cy="8100000"/>
          </a:xfrm>
          <a:prstGeom prst="homePlate">
            <a:avLst>
              <a:gd name="adj" fmla="val 28135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885303" y="2830518"/>
            <a:ext cx="2340000" cy="1620000"/>
          </a:xfrm>
          <a:prstGeom prst="roundRect">
            <a:avLst>
              <a:gd name="adj" fmla="val 5304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AutoShape 4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3436515" y="2830518"/>
            <a:ext cx="2340000" cy="1620000"/>
          </a:xfrm>
          <a:prstGeom prst="roundRect">
            <a:avLst>
              <a:gd name="adj" fmla="val 7012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00DFF6"/>
                </a:gs>
                <a:gs pos="100000">
                  <a:srgbClr val="002774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5987726" y="2830518"/>
            <a:ext cx="2340000" cy="1620000"/>
          </a:xfrm>
          <a:prstGeom prst="roundRect">
            <a:avLst>
              <a:gd name="adj" fmla="val 4784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6EFF01"/>
                </a:gs>
                <a:gs pos="100000">
                  <a:srgbClr val="0F5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46"/>
          <p:cNvSpPr>
            <a:spLocks noChangeArrowheads="1"/>
          </p:cNvSpPr>
          <p:nvPr/>
        </p:nvSpPr>
        <p:spPr bwMode="auto">
          <a:xfrm>
            <a:off x="3044208" y="4850009"/>
            <a:ext cx="310768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3796515" y="2463473"/>
            <a:ext cx="1620000" cy="504000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3889118" y="2529683"/>
            <a:ext cx="1434795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分标题二</a:t>
            </a: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6347726" y="2463473"/>
            <a:ext cx="1620000" cy="504000"/>
          </a:xfrm>
          <a:prstGeom prst="round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6452237" y="2542320"/>
            <a:ext cx="1410979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分标题三</a:t>
            </a: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1245303" y="2463473"/>
            <a:ext cx="1620000" cy="504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1365244" y="2529683"/>
            <a:ext cx="1380118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分标题一</a:t>
            </a: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8993" y="3131843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918993" y="3696993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3470106" y="3131843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3470106" y="3696993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021218" y="3131843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021218" y="3696993"/>
            <a:ext cx="2273300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17685</TotalTime>
  <Words>50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703</cp:revision>
  <dcterms:created xsi:type="dcterms:W3CDTF">2009-02-11T05:37:22Z</dcterms:created>
  <dcterms:modified xsi:type="dcterms:W3CDTF">2012-07-28T01:54:56Z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