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五边形 46"/>
          <p:cNvSpPr/>
          <p:nvPr/>
        </p:nvSpPr>
        <p:spPr>
          <a:xfrm rot="5400000">
            <a:off x="3804960" y="-979884"/>
            <a:ext cx="1614740" cy="7696204"/>
          </a:xfrm>
          <a:prstGeom prst="homePlate">
            <a:avLst>
              <a:gd name="adj" fmla="val 30956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>
            <a:off x="960192" y="2148410"/>
            <a:ext cx="1908000" cy="900000"/>
          </a:xfrm>
          <a:prstGeom prst="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AutoShape 3"/>
          <p:cNvSpPr>
            <a:spLocks noChangeArrowheads="1"/>
          </p:cNvSpPr>
          <p:nvPr/>
        </p:nvSpPr>
        <p:spPr bwMode="auto">
          <a:xfrm>
            <a:off x="3091704" y="2148410"/>
            <a:ext cx="3060000" cy="900000"/>
          </a:xfrm>
          <a:prstGeom prst="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AutoShape 3"/>
          <p:cNvSpPr>
            <a:spLocks noChangeArrowheads="1"/>
          </p:cNvSpPr>
          <p:nvPr/>
        </p:nvSpPr>
        <p:spPr bwMode="auto">
          <a:xfrm>
            <a:off x="6363342" y="2148410"/>
            <a:ext cx="1908000" cy="900000"/>
          </a:xfrm>
          <a:prstGeom prst="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圆角矩形 75"/>
          <p:cNvSpPr/>
          <p:nvPr/>
        </p:nvSpPr>
        <p:spPr bwMode="auto">
          <a:xfrm>
            <a:off x="1040454" y="3951810"/>
            <a:ext cx="7146925" cy="1685925"/>
          </a:xfrm>
          <a:prstGeom prst="roundRect">
            <a:avLst>
              <a:gd name="adj" fmla="val 7635"/>
            </a:avLst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27000"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61"/>
          <p:cNvSpPr txBox="1">
            <a:spLocks noChangeArrowheads="1"/>
          </p:cNvSpPr>
          <p:nvPr/>
        </p:nvSpPr>
        <p:spPr bwMode="auto">
          <a:xfrm>
            <a:off x="2389847" y="4305870"/>
            <a:ext cx="48133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</a:p>
          <a:p>
            <a:pPr algn="ctr" eaLnBrk="0" font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://www.1ppt.com</a:t>
            </a:r>
          </a:p>
          <a:p>
            <a:pPr algn="ctr" eaLnBrk="0" fontAlgn="ctr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史上最新最全的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教程集、模板集、实例集、素材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集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17684</TotalTime>
  <Words>29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702</cp:revision>
  <dcterms:created xsi:type="dcterms:W3CDTF">2009-02-11T05:37:22Z</dcterms:created>
  <dcterms:modified xsi:type="dcterms:W3CDTF">2012-07-28T01:41:25Z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