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3134064" y="2097072"/>
            <a:ext cx="2798763" cy="2420938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3456334" y="1246188"/>
            <a:ext cx="2108200" cy="1820862"/>
          </a:xfrm>
          <a:prstGeom prst="hexagon">
            <a:avLst>
              <a:gd name="adj" fmla="val 28924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3438872" y="1214438"/>
            <a:ext cx="2108200" cy="1820862"/>
          </a:xfrm>
          <a:prstGeom prst="hexagon">
            <a:avLst>
              <a:gd name="adj" fmla="val 28924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3562369" y="1324125"/>
            <a:ext cx="1852579" cy="1601667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gray">
          <a:xfrm>
            <a:off x="2084734" y="3638550"/>
            <a:ext cx="2108200" cy="1820863"/>
          </a:xfrm>
          <a:prstGeom prst="hexagon">
            <a:avLst>
              <a:gd name="adj" fmla="val 28924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gray">
          <a:xfrm>
            <a:off x="2067272" y="3606800"/>
            <a:ext cx="2108200" cy="1820863"/>
          </a:xfrm>
          <a:prstGeom prst="hexagon">
            <a:avLst>
              <a:gd name="adj" fmla="val 28924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11"/>
          <p:cNvSpPr>
            <a:spLocks noChangeArrowheads="1"/>
          </p:cNvSpPr>
          <p:nvPr/>
        </p:nvSpPr>
        <p:spPr bwMode="gray">
          <a:xfrm>
            <a:off x="2190769" y="3716488"/>
            <a:ext cx="1852579" cy="1601666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AutoShape 13"/>
          <p:cNvSpPr>
            <a:spLocks noChangeArrowheads="1"/>
          </p:cNvSpPr>
          <p:nvPr/>
        </p:nvSpPr>
        <p:spPr bwMode="gray">
          <a:xfrm>
            <a:off x="4915247" y="3638550"/>
            <a:ext cx="2105025" cy="1820863"/>
          </a:xfrm>
          <a:prstGeom prst="hexagon">
            <a:avLst>
              <a:gd name="adj" fmla="val 28923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14"/>
          <p:cNvSpPr>
            <a:spLocks noChangeArrowheads="1"/>
          </p:cNvSpPr>
          <p:nvPr/>
        </p:nvSpPr>
        <p:spPr bwMode="gray">
          <a:xfrm>
            <a:off x="4897784" y="3606800"/>
            <a:ext cx="2105025" cy="1820863"/>
          </a:xfrm>
          <a:prstGeom prst="hexagon">
            <a:avLst>
              <a:gd name="adj" fmla="val 28923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gray">
          <a:xfrm>
            <a:off x="5021098" y="3716488"/>
            <a:ext cx="1849811" cy="1601666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gray">
          <a:xfrm>
            <a:off x="3938930" y="1845222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gray">
          <a:xfrm>
            <a:off x="2545182" y="4345552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gray">
          <a:xfrm>
            <a:off x="5402702" y="4345552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gray">
          <a:xfrm>
            <a:off x="3938930" y="3500438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750</cp:revision>
  <dcterms:created xsi:type="dcterms:W3CDTF">2009-02-11T05:37:22Z</dcterms:created>
  <dcterms:modified xsi:type="dcterms:W3CDTF">2012-07-29T12:19:01Z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