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 bwMode="auto">
          <a:xfrm>
            <a:off x="2214563" y="2632348"/>
            <a:ext cx="6429375" cy="1285875"/>
          </a:xfrm>
          <a:prstGeom prst="roundRect">
            <a:avLst>
              <a:gd name="adj" fmla="val 7848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13"/>
          <p:cNvGrpSpPr>
            <a:grpSpLocks/>
          </p:cNvGrpSpPr>
          <p:nvPr/>
        </p:nvGrpSpPr>
        <p:grpSpPr bwMode="auto">
          <a:xfrm>
            <a:off x="642938" y="2060848"/>
            <a:ext cx="2214562" cy="2286000"/>
            <a:chOff x="4321137" y="857232"/>
            <a:chExt cx="4326153" cy="4572034"/>
          </a:xfrm>
        </p:grpSpPr>
        <p:sp>
          <p:nvSpPr>
            <p:cNvPr id="25" name="云形 24">
              <a:hlinkClick r:id="" action="ppaction://hlinkshowjump?jump=lastslideviewed" highlightClick="1"/>
            </p:cNvPr>
            <p:cNvSpPr/>
            <p:nvPr/>
          </p:nvSpPr>
          <p:spPr>
            <a:xfrm>
              <a:off x="4321137" y="857232"/>
              <a:ext cx="4326153" cy="4572034"/>
            </a:xfrm>
            <a:prstGeom prst="cloud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1270000" contourW="19050">
              <a:bevelT w="101600" prst="convex"/>
              <a:bevelB w="0" h="508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6" name="组合 43"/>
            <p:cNvGrpSpPr>
              <a:grpSpLocks/>
            </p:cNvGrpSpPr>
            <p:nvPr/>
          </p:nvGrpSpPr>
          <p:grpSpPr bwMode="auto">
            <a:xfrm>
              <a:off x="5612419" y="2000240"/>
              <a:ext cx="1918448" cy="1815652"/>
              <a:chOff x="5574855" y="3024809"/>
              <a:chExt cx="908178" cy="858826"/>
            </a:xfrm>
          </p:grpSpPr>
          <p:sp>
            <p:nvSpPr>
              <p:cNvPr id="27" name="Oval 2"/>
              <p:cNvSpPr>
                <a:spLocks noChangeAspect="1" noChangeArrowheads="1"/>
              </p:cNvSpPr>
              <p:nvPr/>
            </p:nvSpPr>
            <p:spPr bwMode="auto">
              <a:xfrm>
                <a:off x="5624208" y="3024810"/>
                <a:ext cx="858825" cy="858825"/>
              </a:xfrm>
              <a:prstGeom prst="ellipse">
                <a:avLst/>
              </a:prstGeom>
              <a:gradFill flip="none" rotWithShape="1">
                <a:gsLst>
                  <a:gs pos="0">
                    <a:srgbClr val="FFCF01"/>
                  </a:gs>
                  <a:gs pos="90000">
                    <a:srgbClr val="E22000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prst="convex"/>
                <a:bevelB w="0" h="0"/>
                <a:contourClr>
                  <a:srgbClr val="FFE593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" name="椭圆 27"/>
              <p:cNvSpPr>
                <a:spLocks/>
              </p:cNvSpPr>
              <p:nvPr/>
            </p:nvSpPr>
            <p:spPr>
              <a:xfrm rot="19388639">
                <a:off x="5574292" y="3068362"/>
                <a:ext cx="756059" cy="53915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624208" y="3024809"/>
                <a:ext cx="846138" cy="849318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FFC000">
                      <a:alpha val="60000"/>
                    </a:srgb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30" name="矩形 87"/>
          <p:cNvSpPr>
            <a:spLocks noChangeArrowheads="1"/>
          </p:cNvSpPr>
          <p:nvPr/>
        </p:nvSpPr>
        <p:spPr bwMode="auto">
          <a:xfrm>
            <a:off x="3643313" y="3132411"/>
            <a:ext cx="3857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17748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713</cp:revision>
  <dcterms:created xsi:type="dcterms:W3CDTF">2009-02-11T05:37:22Z</dcterms:created>
  <dcterms:modified xsi:type="dcterms:W3CDTF">2012-07-29T09:08:55Z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