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AutoShape 32"/>
          <p:cNvSpPr>
            <a:spLocks noChangeArrowheads="1"/>
          </p:cNvSpPr>
          <p:nvPr/>
        </p:nvSpPr>
        <p:spPr bwMode="auto">
          <a:xfrm>
            <a:off x="1103064" y="2598514"/>
            <a:ext cx="7058025" cy="2009775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1438" y="10800"/>
                </a:moveTo>
                <a:cubicBezTo>
                  <a:pt x="1438" y="15970"/>
                  <a:pt x="5630" y="20162"/>
                  <a:pt x="10800" y="20162"/>
                </a:cubicBezTo>
                <a:cubicBezTo>
                  <a:pt x="15970" y="20162"/>
                  <a:pt x="20162" y="15970"/>
                  <a:pt x="20162" y="10800"/>
                </a:cubicBezTo>
                <a:cubicBezTo>
                  <a:pt x="20162" y="5630"/>
                  <a:pt x="15970" y="1438"/>
                  <a:pt x="10800" y="1438"/>
                </a:cubicBezTo>
                <a:cubicBezTo>
                  <a:pt x="5630" y="1438"/>
                  <a:pt x="1438" y="5630"/>
                  <a:pt x="1438" y="10800"/>
                </a:cubicBezTo>
                <a:close/>
              </a:path>
            </a:pathLst>
          </a:custGeom>
          <a:gradFill rotWithShape="1">
            <a:gsLst>
              <a:gs pos="0">
                <a:srgbClr val="DDDDDD"/>
              </a:gs>
              <a:gs pos="100000">
                <a:srgbClr val="666666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 altLang="zh-CN">
              <a:solidFill>
                <a:schemeClr val="tx1">
                  <a:lumMod val="50000"/>
                  <a:lumOff val="50000"/>
                </a:schemeClr>
              </a:solidFill>
              <a:ea typeface="宋体" pitchFamily="2" charset="-122"/>
            </a:endParaRPr>
          </a:p>
        </p:txBody>
      </p:sp>
      <p:pic>
        <p:nvPicPr>
          <p:cNvPr id="36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5514" y="3724052"/>
            <a:ext cx="2398713" cy="50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" name="Picture 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42914" y="5014689"/>
            <a:ext cx="3119438" cy="65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" name="Picture 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70352" y="4012977"/>
            <a:ext cx="2678112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" name="Picture 29"/>
          <p:cNvPicPr>
            <a:picLocks noChangeAspect="1" noChangeArrowheads="1"/>
          </p:cNvPicPr>
          <p:nvPr/>
        </p:nvPicPr>
        <p:blipFill>
          <a:blip r:embed="rId2">
            <a:lum bright="-84000"/>
          </a:blip>
          <a:srcRect/>
          <a:stretch>
            <a:fillRect/>
          </a:stretch>
        </p:blipFill>
        <p:spPr bwMode="auto">
          <a:xfrm>
            <a:off x="3985964" y="2503264"/>
            <a:ext cx="1455738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" name="Text Box 36"/>
          <p:cNvSpPr txBox="1">
            <a:spLocks noChangeArrowheads="1"/>
          </p:cNvSpPr>
          <p:nvPr/>
        </p:nvSpPr>
        <p:spPr bwMode="gray">
          <a:xfrm>
            <a:off x="569664" y="1676177"/>
            <a:ext cx="19431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801688">
              <a:spcBef>
                <a:spcPct val="20000"/>
              </a:spcBef>
            </a:pPr>
            <a:r>
              <a:rPr lang="en-US" altLang="zh-CN" sz="1500" b="1" noProof="1">
                <a:solidFill>
                  <a:schemeClr val="tx1">
                    <a:lumMod val="50000"/>
                    <a:lumOff val="50000"/>
                  </a:schemeClr>
                </a:solidFill>
              </a:rPr>
              <a:t>Placeholder text</a:t>
            </a:r>
          </a:p>
        </p:txBody>
      </p:sp>
      <p:sp>
        <p:nvSpPr>
          <p:cNvPr id="41" name="Text Box 37"/>
          <p:cNvSpPr txBox="1">
            <a:spLocks noChangeArrowheads="1"/>
          </p:cNvSpPr>
          <p:nvPr/>
        </p:nvSpPr>
        <p:spPr bwMode="gray">
          <a:xfrm>
            <a:off x="3481139" y="1196752"/>
            <a:ext cx="24384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801688">
              <a:spcBef>
                <a:spcPct val="20000"/>
              </a:spcBef>
            </a:pPr>
            <a:r>
              <a:rPr lang="en-US" altLang="zh-CN" sz="1200" b="1" noProof="1">
                <a:solidFill>
                  <a:schemeClr val="tx1">
                    <a:lumMod val="50000"/>
                    <a:lumOff val="50000"/>
                  </a:schemeClr>
                </a:solidFill>
              </a:rPr>
              <a:t>Placeholder text</a:t>
            </a:r>
          </a:p>
        </p:txBody>
      </p:sp>
      <p:sp>
        <p:nvSpPr>
          <p:cNvPr id="42" name="Text Box 38"/>
          <p:cNvSpPr txBox="1">
            <a:spLocks noChangeArrowheads="1"/>
          </p:cNvSpPr>
          <p:nvPr/>
        </p:nvSpPr>
        <p:spPr bwMode="gray">
          <a:xfrm>
            <a:off x="6473577" y="1752377"/>
            <a:ext cx="17907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801688">
              <a:spcBef>
                <a:spcPct val="20000"/>
              </a:spcBef>
            </a:pPr>
            <a:r>
              <a:rPr lang="en-US" altLang="zh-CN" sz="1600" b="1" noProof="1">
                <a:solidFill>
                  <a:schemeClr val="tx1">
                    <a:lumMod val="50000"/>
                    <a:lumOff val="50000"/>
                  </a:schemeClr>
                </a:solidFill>
              </a:rPr>
              <a:t>Placeholder text</a:t>
            </a:r>
          </a:p>
        </p:txBody>
      </p:sp>
      <p:sp>
        <p:nvSpPr>
          <p:cNvPr id="43" name="Text Box 39"/>
          <p:cNvSpPr txBox="1">
            <a:spLocks noChangeArrowheads="1"/>
          </p:cNvSpPr>
          <p:nvPr/>
        </p:nvSpPr>
        <p:spPr bwMode="gray">
          <a:xfrm>
            <a:off x="2774702" y="5332189"/>
            <a:ext cx="2438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801688">
              <a:spcBef>
                <a:spcPct val="20000"/>
              </a:spcBef>
            </a:pPr>
            <a:r>
              <a:rPr lang="en-US" altLang="zh-CN" b="1" noProof="1">
                <a:solidFill>
                  <a:schemeClr val="tx1">
                    <a:lumMod val="50000"/>
                    <a:lumOff val="50000"/>
                  </a:schemeClr>
                </a:solidFill>
              </a:rPr>
              <a:t>Placeholder text</a:t>
            </a:r>
          </a:p>
        </p:txBody>
      </p:sp>
      <p:pic>
        <p:nvPicPr>
          <p:cNvPr id="44" name="Picture 35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652214" y="2285971"/>
            <a:ext cx="1797050" cy="134898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5" name="Picture 43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2898527" y="3362307"/>
            <a:ext cx="2186353" cy="14429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6" name="Picture 48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6367214" y="2518663"/>
            <a:ext cx="2008188" cy="12852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7" name="Picture 53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4198687" y="1710557"/>
            <a:ext cx="1092200" cy="78055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2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2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200"/>
                            </p:stCondLst>
                            <p:childTnLst>
                              <p:par>
                                <p:cTn id="6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2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2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2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400"/>
                            </p:stCondLst>
                            <p:childTnLst>
                              <p:par>
                                <p:cTn id="7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2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2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2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600"/>
                            </p:stCondLst>
                            <p:childTnLst>
                              <p:par>
                                <p:cTn id="8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2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2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800"/>
                            </p:stCondLst>
                            <p:childTnLst>
                              <p:par>
                                <p:cTn id="9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5" grpId="1" animBg="1"/>
      <p:bldP spid="40" grpId="0"/>
      <p:bldP spid="40" grpId="1"/>
      <p:bldP spid="41" grpId="0"/>
      <p:bldP spid="41" grpId="1"/>
      <p:bldP spid="42" grpId="0"/>
      <p:bldP spid="42" grpId="1"/>
      <p:bldP spid="43" grpId="0"/>
      <p:bldP spid="43" grpId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17740</TotalTime>
  <Words>8</Words>
  <Application>Microsoft Office PowerPoint</Application>
  <PresentationFormat>全屏显示(4:3)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712</cp:revision>
  <dcterms:created xsi:type="dcterms:W3CDTF">2009-02-11T05:37:22Z</dcterms:created>
  <dcterms:modified xsi:type="dcterms:W3CDTF">2012-07-29T08:53:46Z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