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23"/>
          <p:cNvSpPr>
            <a:spLocks noChangeArrowheads="1"/>
          </p:cNvSpPr>
          <p:nvPr/>
        </p:nvSpPr>
        <p:spPr bwMode="gray">
          <a:xfrm rot="18000000">
            <a:off x="1460071" y="2616976"/>
            <a:ext cx="3279775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801688" eaLnBrk="0" hangingPunct="0"/>
            <a:r>
              <a:rPr lang="en-US" altLang="zh-CN" b="1" noProof="1">
                <a:solidFill>
                  <a:schemeClr val="tx1">
                    <a:lumMod val="50000"/>
                    <a:lumOff val="50000"/>
                  </a:schemeClr>
                </a:solidFill>
              </a:rPr>
              <a:t>Insert your own text here</a:t>
            </a:r>
          </a:p>
        </p:txBody>
      </p:sp>
      <p:sp>
        <p:nvSpPr>
          <p:cNvPr id="74" name="Rectangle 24"/>
          <p:cNvSpPr>
            <a:spLocks noChangeArrowheads="1"/>
          </p:cNvSpPr>
          <p:nvPr/>
        </p:nvSpPr>
        <p:spPr bwMode="gray">
          <a:xfrm rot="3600000" flipH="1">
            <a:off x="4335828" y="2616182"/>
            <a:ext cx="32797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801688" eaLnBrk="0" hangingPunct="0"/>
            <a:r>
              <a:rPr lang="en-US" altLang="zh-CN" b="1" noProof="1">
                <a:solidFill>
                  <a:schemeClr val="tx1">
                    <a:lumMod val="50000"/>
                    <a:lumOff val="50000"/>
                  </a:schemeClr>
                </a:solidFill>
              </a:rPr>
              <a:t>Insert your own text here</a:t>
            </a:r>
          </a:p>
        </p:txBody>
      </p:sp>
      <p:grpSp>
        <p:nvGrpSpPr>
          <p:cNvPr id="75" name="Group 21"/>
          <p:cNvGrpSpPr>
            <a:grpSpLocks/>
          </p:cNvGrpSpPr>
          <p:nvPr/>
        </p:nvGrpSpPr>
        <p:grpSpPr bwMode="auto">
          <a:xfrm>
            <a:off x="2656253" y="1539857"/>
            <a:ext cx="3684587" cy="4171950"/>
            <a:chOff x="1671" y="1171"/>
            <a:chExt cx="2321" cy="2628"/>
          </a:xfrm>
        </p:grpSpPr>
        <p:pic>
          <p:nvPicPr>
            <p:cNvPr id="76" name="Picture 2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71" y="3199"/>
              <a:ext cx="2321" cy="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7" name="Freeform 15"/>
            <p:cNvSpPr>
              <a:spLocks noChangeAspect="1"/>
            </p:cNvSpPr>
            <p:nvPr/>
          </p:nvSpPr>
          <p:spPr bwMode="auto">
            <a:xfrm>
              <a:off x="1700" y="1171"/>
              <a:ext cx="2292" cy="1980"/>
            </a:xfrm>
            <a:custGeom>
              <a:avLst/>
              <a:gdLst>
                <a:gd name="T0" fmla="*/ 7385 w 365"/>
                <a:gd name="T1" fmla="*/ 89031 h 316"/>
                <a:gd name="T2" fmla="*/ 2531 w 365"/>
                <a:gd name="T3" fmla="*/ 80879 h 316"/>
                <a:gd name="T4" fmla="*/ 46738 w 365"/>
                <a:gd name="T5" fmla="*/ 4499 h 316"/>
                <a:gd name="T6" fmla="*/ 56697 w 365"/>
                <a:gd name="T7" fmla="*/ 4499 h 316"/>
                <a:gd name="T8" fmla="*/ 100905 w 365"/>
                <a:gd name="T9" fmla="*/ 80879 h 316"/>
                <a:gd name="T10" fmla="*/ 96050 w 365"/>
                <a:gd name="T11" fmla="*/ 89031 h 316"/>
                <a:gd name="T12" fmla="*/ 7385 w 365"/>
                <a:gd name="T13" fmla="*/ 89031 h 3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5"/>
                <a:gd name="T22" fmla="*/ 0 h 316"/>
                <a:gd name="T23" fmla="*/ 365 w 365"/>
                <a:gd name="T24" fmla="*/ 316 h 3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5" h="316">
                  <a:moveTo>
                    <a:pt x="26" y="316"/>
                  </a:moveTo>
                  <a:cubicBezTo>
                    <a:pt x="7" y="316"/>
                    <a:pt x="0" y="303"/>
                    <a:pt x="9" y="287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75" y="0"/>
                    <a:pt x="190" y="0"/>
                    <a:pt x="200" y="16"/>
                  </a:cubicBezTo>
                  <a:cubicBezTo>
                    <a:pt x="356" y="287"/>
                    <a:pt x="356" y="287"/>
                    <a:pt x="356" y="287"/>
                  </a:cubicBezTo>
                  <a:cubicBezTo>
                    <a:pt x="365" y="303"/>
                    <a:pt x="358" y="316"/>
                    <a:pt x="339" y="316"/>
                  </a:cubicBezTo>
                  <a:lnTo>
                    <a:pt x="26" y="3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chemeClr val="tx1">
                    <a:lumMod val="50000"/>
                    <a:lumOff val="50000"/>
                  </a:schemeClr>
                </a:solidFill>
                <a:ea typeface="宋体" pitchFamily="2" charset="-122"/>
              </a:endParaRPr>
            </a:p>
          </p:txBody>
        </p:sp>
        <p:sp>
          <p:nvSpPr>
            <p:cNvPr id="78" name="Freeform 16"/>
            <p:cNvSpPr>
              <a:spLocks noChangeAspect="1"/>
            </p:cNvSpPr>
            <p:nvPr/>
          </p:nvSpPr>
          <p:spPr bwMode="auto">
            <a:xfrm>
              <a:off x="1700" y="1171"/>
              <a:ext cx="2292" cy="1980"/>
            </a:xfrm>
            <a:custGeom>
              <a:avLst/>
              <a:gdLst>
                <a:gd name="T0" fmla="*/ 7385 w 365"/>
                <a:gd name="T1" fmla="*/ 89031 h 316"/>
                <a:gd name="T2" fmla="*/ 2531 w 365"/>
                <a:gd name="T3" fmla="*/ 80879 h 316"/>
                <a:gd name="T4" fmla="*/ 46738 w 365"/>
                <a:gd name="T5" fmla="*/ 4499 h 316"/>
                <a:gd name="T6" fmla="*/ 56697 w 365"/>
                <a:gd name="T7" fmla="*/ 4499 h 316"/>
                <a:gd name="T8" fmla="*/ 100905 w 365"/>
                <a:gd name="T9" fmla="*/ 80879 h 316"/>
                <a:gd name="T10" fmla="*/ 96050 w 365"/>
                <a:gd name="T11" fmla="*/ 89031 h 316"/>
                <a:gd name="T12" fmla="*/ 7385 w 365"/>
                <a:gd name="T13" fmla="*/ 89031 h 3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5"/>
                <a:gd name="T22" fmla="*/ 0 h 316"/>
                <a:gd name="T23" fmla="*/ 365 w 365"/>
                <a:gd name="T24" fmla="*/ 316 h 3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5" h="316">
                  <a:moveTo>
                    <a:pt x="26" y="316"/>
                  </a:moveTo>
                  <a:cubicBezTo>
                    <a:pt x="7" y="316"/>
                    <a:pt x="0" y="303"/>
                    <a:pt x="9" y="287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75" y="0"/>
                    <a:pt x="190" y="0"/>
                    <a:pt x="200" y="16"/>
                  </a:cubicBezTo>
                  <a:cubicBezTo>
                    <a:pt x="356" y="287"/>
                    <a:pt x="356" y="287"/>
                    <a:pt x="356" y="287"/>
                  </a:cubicBezTo>
                  <a:cubicBezTo>
                    <a:pt x="365" y="303"/>
                    <a:pt x="358" y="316"/>
                    <a:pt x="339" y="316"/>
                  </a:cubicBezTo>
                  <a:lnTo>
                    <a:pt x="26" y="316"/>
                  </a:lnTo>
                  <a:close/>
                </a:path>
              </a:pathLst>
            </a:custGeom>
            <a:gradFill rotWithShape="1">
              <a:gsLst>
                <a:gs pos="0">
                  <a:srgbClr val="275881"/>
                </a:gs>
                <a:gs pos="100000">
                  <a:srgbClr val="12293C"/>
                </a:gs>
              </a:gsLst>
              <a:lin ang="54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chemeClr val="tx1">
                    <a:lumMod val="50000"/>
                    <a:lumOff val="50000"/>
                  </a:schemeClr>
                </a:solidFill>
                <a:ea typeface="宋体" pitchFamily="2" charset="-122"/>
              </a:endParaRPr>
            </a:p>
          </p:txBody>
        </p:sp>
        <p:sp>
          <p:nvSpPr>
            <p:cNvPr id="79" name="Freeform 17"/>
            <p:cNvSpPr>
              <a:spLocks noChangeAspect="1"/>
            </p:cNvSpPr>
            <p:nvPr/>
          </p:nvSpPr>
          <p:spPr bwMode="auto">
            <a:xfrm>
              <a:off x="1950" y="1439"/>
              <a:ext cx="1789" cy="1555"/>
            </a:xfrm>
            <a:custGeom>
              <a:avLst/>
              <a:gdLst>
                <a:gd name="T0" fmla="*/ 2279 w 285"/>
                <a:gd name="T1" fmla="*/ 70006 h 248"/>
                <a:gd name="T2" fmla="*/ 841 w 285"/>
                <a:gd name="T3" fmla="*/ 67185 h 248"/>
                <a:gd name="T4" fmla="*/ 38787 w 285"/>
                <a:gd name="T5" fmla="*/ 1430 h 248"/>
                <a:gd name="T6" fmla="*/ 41900 w 285"/>
                <a:gd name="T7" fmla="*/ 1430 h 248"/>
                <a:gd name="T8" fmla="*/ 79846 w 285"/>
                <a:gd name="T9" fmla="*/ 67185 h 248"/>
                <a:gd name="T10" fmla="*/ 78408 w 285"/>
                <a:gd name="T11" fmla="*/ 70006 h 248"/>
                <a:gd name="T12" fmla="*/ 2279 w 285"/>
                <a:gd name="T13" fmla="*/ 70006 h 2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5"/>
                <a:gd name="T22" fmla="*/ 0 h 248"/>
                <a:gd name="T23" fmla="*/ 285 w 285"/>
                <a:gd name="T24" fmla="*/ 248 h 24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5" h="248">
                  <a:moveTo>
                    <a:pt x="8" y="248"/>
                  </a:moveTo>
                  <a:cubicBezTo>
                    <a:pt x="2" y="248"/>
                    <a:pt x="0" y="243"/>
                    <a:pt x="3" y="238"/>
                  </a:cubicBezTo>
                  <a:cubicBezTo>
                    <a:pt x="137" y="5"/>
                    <a:pt x="137" y="5"/>
                    <a:pt x="137" y="5"/>
                  </a:cubicBezTo>
                  <a:cubicBezTo>
                    <a:pt x="140" y="0"/>
                    <a:pt x="145" y="0"/>
                    <a:pt x="148" y="5"/>
                  </a:cubicBezTo>
                  <a:cubicBezTo>
                    <a:pt x="282" y="238"/>
                    <a:pt x="282" y="238"/>
                    <a:pt x="282" y="238"/>
                  </a:cubicBezTo>
                  <a:cubicBezTo>
                    <a:pt x="285" y="243"/>
                    <a:pt x="283" y="248"/>
                    <a:pt x="277" y="248"/>
                  </a:cubicBezTo>
                  <a:lnTo>
                    <a:pt x="8" y="24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chemeClr val="tx1">
                    <a:lumMod val="50000"/>
                    <a:lumOff val="50000"/>
                  </a:schemeClr>
                </a:solidFill>
                <a:ea typeface="宋体" pitchFamily="2" charset="-122"/>
              </a:endParaRPr>
            </a:p>
          </p:txBody>
        </p:sp>
        <p:sp>
          <p:nvSpPr>
            <p:cNvPr id="80" name="Freeform 18"/>
            <p:cNvSpPr>
              <a:spLocks noChangeAspect="1"/>
            </p:cNvSpPr>
            <p:nvPr/>
          </p:nvSpPr>
          <p:spPr bwMode="auto">
            <a:xfrm>
              <a:off x="1950" y="1441"/>
              <a:ext cx="1789" cy="1555"/>
            </a:xfrm>
            <a:custGeom>
              <a:avLst/>
              <a:gdLst/>
              <a:ahLst/>
              <a:cxnLst>
                <a:cxn ang="0">
                  <a:pos x="8" y="248"/>
                </a:cxn>
                <a:cxn ang="0">
                  <a:pos x="3" y="238"/>
                </a:cxn>
                <a:cxn ang="0">
                  <a:pos x="137" y="5"/>
                </a:cxn>
                <a:cxn ang="0">
                  <a:pos x="148" y="5"/>
                </a:cxn>
                <a:cxn ang="0">
                  <a:pos x="282" y="238"/>
                </a:cxn>
                <a:cxn ang="0">
                  <a:pos x="277" y="248"/>
                </a:cxn>
                <a:cxn ang="0">
                  <a:pos x="8" y="248"/>
                </a:cxn>
              </a:cxnLst>
              <a:rect l="0" t="0" r="r" b="b"/>
              <a:pathLst>
                <a:path w="285" h="248">
                  <a:moveTo>
                    <a:pt x="8" y="248"/>
                  </a:moveTo>
                  <a:cubicBezTo>
                    <a:pt x="2" y="248"/>
                    <a:pt x="0" y="243"/>
                    <a:pt x="3" y="238"/>
                  </a:cubicBezTo>
                  <a:cubicBezTo>
                    <a:pt x="137" y="5"/>
                    <a:pt x="137" y="5"/>
                    <a:pt x="137" y="5"/>
                  </a:cubicBezTo>
                  <a:cubicBezTo>
                    <a:pt x="140" y="0"/>
                    <a:pt x="145" y="0"/>
                    <a:pt x="148" y="5"/>
                  </a:cubicBezTo>
                  <a:cubicBezTo>
                    <a:pt x="282" y="238"/>
                    <a:pt x="282" y="238"/>
                    <a:pt x="282" y="238"/>
                  </a:cubicBezTo>
                  <a:cubicBezTo>
                    <a:pt x="285" y="243"/>
                    <a:pt x="283" y="248"/>
                    <a:pt x="277" y="248"/>
                  </a:cubicBezTo>
                  <a:lnTo>
                    <a:pt x="8" y="248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76863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76863"/>
                    <a:invGamma/>
                  </a:schemeClr>
                </a:gs>
              </a:gsLst>
              <a:lin ang="54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noProof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1" name="Freeform 19"/>
            <p:cNvSpPr>
              <a:spLocks noChangeAspect="1"/>
            </p:cNvSpPr>
            <p:nvPr/>
          </p:nvSpPr>
          <p:spPr bwMode="auto">
            <a:xfrm>
              <a:off x="2728" y="1736"/>
              <a:ext cx="234" cy="784"/>
            </a:xfrm>
            <a:custGeom>
              <a:avLst/>
              <a:gdLst>
                <a:gd name="T0" fmla="*/ 13 w 720"/>
                <a:gd name="T1" fmla="*/ 0 h 2437"/>
                <a:gd name="T2" fmla="*/ 24 w 720"/>
                <a:gd name="T3" fmla="*/ 4 h 2437"/>
                <a:gd name="T4" fmla="*/ 28 w 720"/>
                <a:gd name="T5" fmla="*/ 16 h 2437"/>
                <a:gd name="T6" fmla="*/ 21 w 720"/>
                <a:gd name="T7" fmla="*/ 89 h 2437"/>
                <a:gd name="T8" fmla="*/ 15 w 720"/>
                <a:gd name="T9" fmla="*/ 93 h 2437"/>
                <a:gd name="T10" fmla="*/ 13 w 720"/>
                <a:gd name="T11" fmla="*/ 93 h 2437"/>
                <a:gd name="T12" fmla="*/ 7 w 720"/>
                <a:gd name="T13" fmla="*/ 89 h 2437"/>
                <a:gd name="T14" fmla="*/ 0 w 720"/>
                <a:gd name="T15" fmla="*/ 16 h 2437"/>
                <a:gd name="T16" fmla="*/ 4 w 720"/>
                <a:gd name="T17" fmla="*/ 4 h 2437"/>
                <a:gd name="T18" fmla="*/ 14 w 720"/>
                <a:gd name="T19" fmla="*/ 0 h 24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20"/>
                <a:gd name="T31" fmla="*/ 0 h 2437"/>
                <a:gd name="T32" fmla="*/ 720 w 720"/>
                <a:gd name="T33" fmla="*/ 2437 h 243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20" h="2437">
                  <a:moveTo>
                    <a:pt x="339" y="0"/>
                  </a:moveTo>
                  <a:cubicBezTo>
                    <a:pt x="445" y="0"/>
                    <a:pt x="551" y="42"/>
                    <a:pt x="614" y="106"/>
                  </a:cubicBezTo>
                  <a:cubicBezTo>
                    <a:pt x="678" y="191"/>
                    <a:pt x="720" y="297"/>
                    <a:pt x="720" y="424"/>
                  </a:cubicBezTo>
                  <a:cubicBezTo>
                    <a:pt x="710" y="795"/>
                    <a:pt x="607" y="1996"/>
                    <a:pt x="551" y="2331"/>
                  </a:cubicBezTo>
                  <a:cubicBezTo>
                    <a:pt x="508" y="2416"/>
                    <a:pt x="445" y="2437"/>
                    <a:pt x="381" y="2437"/>
                  </a:cubicBezTo>
                  <a:cubicBezTo>
                    <a:pt x="339" y="2437"/>
                    <a:pt x="339" y="2437"/>
                    <a:pt x="339" y="2437"/>
                  </a:cubicBezTo>
                  <a:cubicBezTo>
                    <a:pt x="254" y="2437"/>
                    <a:pt x="212" y="2418"/>
                    <a:pt x="169" y="2331"/>
                  </a:cubicBezTo>
                  <a:cubicBezTo>
                    <a:pt x="113" y="1996"/>
                    <a:pt x="10" y="795"/>
                    <a:pt x="0" y="424"/>
                  </a:cubicBezTo>
                  <a:cubicBezTo>
                    <a:pt x="0" y="297"/>
                    <a:pt x="42" y="191"/>
                    <a:pt x="106" y="106"/>
                  </a:cubicBezTo>
                  <a:cubicBezTo>
                    <a:pt x="169" y="42"/>
                    <a:pt x="254" y="0"/>
                    <a:pt x="360" y="0"/>
                  </a:cubicBezTo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chemeClr val="tx1">
                    <a:lumMod val="50000"/>
                    <a:lumOff val="50000"/>
                  </a:schemeClr>
                </a:solidFill>
                <a:ea typeface="宋体" pitchFamily="2" charset="-122"/>
              </a:endParaRPr>
            </a:p>
          </p:txBody>
        </p:sp>
        <p:pic>
          <p:nvPicPr>
            <p:cNvPr id="82" name="Picture 20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037" y="1203"/>
              <a:ext cx="1298" cy="1330"/>
            </a:xfrm>
            <a:prstGeom prst="rect">
              <a:avLst/>
            </a:prstGeom>
            <a:noFill/>
            <a:ln w="11176">
              <a:noFill/>
              <a:miter lim="800000"/>
              <a:headEnd/>
              <a:tailEnd/>
            </a:ln>
          </p:spPr>
        </p:pic>
        <p:sp>
          <p:nvSpPr>
            <p:cNvPr id="83" name="Oval 21"/>
            <p:cNvSpPr>
              <a:spLocks noChangeAspect="1" noChangeArrowheads="1"/>
            </p:cNvSpPr>
            <p:nvPr/>
          </p:nvSpPr>
          <p:spPr bwMode="auto">
            <a:xfrm>
              <a:off x="2751" y="2644"/>
              <a:ext cx="190" cy="190"/>
            </a:xfrm>
            <a:prstGeom prst="ellipse">
              <a:avLst/>
            </a:prstGeom>
            <a:solidFill>
              <a:schemeClr val="tx1"/>
            </a:solidFill>
            <a:ln w="11176">
              <a:solidFill>
                <a:srgbClr val="16131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altLang="zh-CN">
                <a:solidFill>
                  <a:schemeClr val="tx1">
                    <a:lumMod val="50000"/>
                    <a:lumOff val="50000"/>
                  </a:schemeClr>
                </a:solidFill>
                <a:ea typeface="宋体" pitchFamily="2" charset="-122"/>
              </a:endParaRPr>
            </a:p>
          </p:txBody>
        </p:sp>
        <p:sp>
          <p:nvSpPr>
            <p:cNvPr id="84" name="Freeform 18"/>
            <p:cNvSpPr>
              <a:spLocks noChangeAspect="1"/>
            </p:cNvSpPr>
            <p:nvPr/>
          </p:nvSpPr>
          <p:spPr bwMode="auto">
            <a:xfrm>
              <a:off x="1950" y="1441"/>
              <a:ext cx="1789" cy="1555"/>
            </a:xfrm>
            <a:custGeom>
              <a:avLst/>
              <a:gdLst/>
              <a:ahLst/>
              <a:cxnLst>
                <a:cxn ang="0">
                  <a:pos x="8" y="248"/>
                </a:cxn>
                <a:cxn ang="0">
                  <a:pos x="3" y="238"/>
                </a:cxn>
                <a:cxn ang="0">
                  <a:pos x="137" y="5"/>
                </a:cxn>
                <a:cxn ang="0">
                  <a:pos x="148" y="5"/>
                </a:cxn>
                <a:cxn ang="0">
                  <a:pos x="282" y="238"/>
                </a:cxn>
                <a:cxn ang="0">
                  <a:pos x="277" y="248"/>
                </a:cxn>
                <a:cxn ang="0">
                  <a:pos x="8" y="248"/>
                </a:cxn>
              </a:cxnLst>
              <a:rect l="0" t="0" r="r" b="b"/>
              <a:pathLst>
                <a:path w="285" h="248">
                  <a:moveTo>
                    <a:pt x="8" y="248"/>
                  </a:moveTo>
                  <a:cubicBezTo>
                    <a:pt x="2" y="248"/>
                    <a:pt x="0" y="243"/>
                    <a:pt x="3" y="238"/>
                  </a:cubicBezTo>
                  <a:cubicBezTo>
                    <a:pt x="137" y="5"/>
                    <a:pt x="137" y="5"/>
                    <a:pt x="137" y="5"/>
                  </a:cubicBezTo>
                  <a:cubicBezTo>
                    <a:pt x="140" y="0"/>
                    <a:pt x="145" y="0"/>
                    <a:pt x="148" y="5"/>
                  </a:cubicBezTo>
                  <a:cubicBezTo>
                    <a:pt x="282" y="238"/>
                    <a:pt x="282" y="238"/>
                    <a:pt x="282" y="238"/>
                  </a:cubicBezTo>
                  <a:cubicBezTo>
                    <a:pt x="285" y="243"/>
                    <a:pt x="283" y="248"/>
                    <a:pt x="277" y="248"/>
                  </a:cubicBezTo>
                  <a:lnTo>
                    <a:pt x="8" y="248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76863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76863"/>
                    <a:invGamma/>
                  </a:schemeClr>
                </a:gs>
              </a:gsLst>
              <a:lin ang="54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noProof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5" name="Text Box 20"/>
            <p:cNvSpPr txBox="1">
              <a:spLocks noChangeArrowheads="1"/>
            </p:cNvSpPr>
            <p:nvPr/>
          </p:nvSpPr>
          <p:spPr bwMode="auto">
            <a:xfrm>
              <a:off x="2390" y="2247"/>
              <a:ext cx="896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de-DE" altLang="zh-CN" sz="2000" b="1">
                  <a:solidFill>
                    <a:schemeClr val="tx1">
                      <a:lumMod val="50000"/>
                      <a:lumOff val="50000"/>
                    </a:schemeClr>
                  </a:solidFill>
                  <a:ea typeface="宋体" pitchFamily="2" charset="-122"/>
                </a:rPr>
                <a:t>Your</a:t>
              </a:r>
              <a:br>
                <a:rPr lang="de-DE" altLang="zh-CN" sz="2000" b="1">
                  <a:solidFill>
                    <a:schemeClr val="tx1">
                      <a:lumMod val="50000"/>
                      <a:lumOff val="50000"/>
                    </a:schemeClr>
                  </a:solidFill>
                  <a:ea typeface="宋体" pitchFamily="2" charset="-122"/>
                </a:rPr>
              </a:br>
              <a:r>
                <a:rPr lang="de-DE" altLang="zh-CN" sz="2400" b="1" noProof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LOGO</a:t>
              </a:r>
            </a:p>
          </p:txBody>
        </p:sp>
        <p:sp>
          <p:nvSpPr>
            <p:cNvPr id="86" name="Line 17"/>
            <p:cNvSpPr>
              <a:spLocks noChangeShapeType="1"/>
            </p:cNvSpPr>
            <p:nvPr/>
          </p:nvSpPr>
          <p:spPr bwMode="auto">
            <a:xfrm flipH="1" flipV="1">
              <a:off x="2066" y="2030"/>
              <a:ext cx="521" cy="301"/>
            </a:xfrm>
            <a:prstGeom prst="line">
              <a:avLst/>
            </a:prstGeom>
            <a:noFill/>
            <a:ln w="38100">
              <a:solidFill>
                <a:srgbClr val="9F9F9F"/>
              </a:solidFill>
              <a:round/>
              <a:headEnd/>
              <a:tailEnd type="triangle" w="lg" len="med"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7" name="Line 18"/>
            <p:cNvSpPr>
              <a:spLocks noChangeShapeType="1"/>
            </p:cNvSpPr>
            <p:nvPr/>
          </p:nvSpPr>
          <p:spPr bwMode="auto">
            <a:xfrm flipV="1">
              <a:off x="3117" y="2030"/>
              <a:ext cx="521" cy="301"/>
            </a:xfrm>
            <a:prstGeom prst="line">
              <a:avLst/>
            </a:prstGeom>
            <a:noFill/>
            <a:ln w="38100">
              <a:solidFill>
                <a:srgbClr val="9F9F9F"/>
              </a:solidFill>
              <a:round/>
              <a:headEnd/>
              <a:tailEnd type="triangle" w="lg" len="med"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8" name="Line 19"/>
            <p:cNvSpPr>
              <a:spLocks noChangeShapeType="1"/>
            </p:cNvSpPr>
            <p:nvPr/>
          </p:nvSpPr>
          <p:spPr bwMode="auto">
            <a:xfrm>
              <a:off x="2851" y="2748"/>
              <a:ext cx="0" cy="605"/>
            </a:xfrm>
            <a:prstGeom prst="line">
              <a:avLst/>
            </a:prstGeom>
            <a:noFill/>
            <a:ln w="38100">
              <a:solidFill>
                <a:srgbClr val="9F9F9F"/>
              </a:solidFill>
              <a:round/>
              <a:headEnd/>
              <a:tailEnd type="triangle" w="lg" len="med"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89" name="Rectangle 25"/>
          <p:cNvSpPr>
            <a:spLocks noChangeArrowheads="1"/>
          </p:cNvSpPr>
          <p:nvPr/>
        </p:nvSpPr>
        <p:spPr bwMode="gray">
          <a:xfrm flipH="1">
            <a:off x="2862628" y="5006957"/>
            <a:ext cx="32797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801688" eaLnBrk="0" hangingPunct="0"/>
            <a:r>
              <a:rPr lang="en-US" altLang="zh-CN" b="1" noProof="1">
                <a:solidFill>
                  <a:schemeClr val="tx1">
                    <a:lumMod val="50000"/>
                    <a:lumOff val="50000"/>
                  </a:schemeClr>
                </a:solidFill>
              </a:rPr>
              <a:t>Insert your own 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8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18581</TotalTime>
  <Words>16</Words>
  <Application>Microsoft Office PowerPoint</Application>
  <PresentationFormat>全屏显示(4:3)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747</cp:revision>
  <dcterms:created xsi:type="dcterms:W3CDTF">2009-02-11T05:37:22Z</dcterms:created>
  <dcterms:modified xsi:type="dcterms:W3CDTF">2012-07-29T07:19:13Z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