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127042" y="1139143"/>
            <a:ext cx="4810136" cy="4810137"/>
            <a:chOff x="2162382" y="1019381"/>
            <a:chExt cx="4810136" cy="4810137"/>
          </a:xfrm>
          <a:effectLst>
            <a:outerShdw blurRad="50800" dist="38100" dir="2700000" algn="tl" rotWithShape="0">
              <a:prstClr val="black">
                <a:alpha val="19000"/>
              </a:prstClr>
            </a:outerShdw>
          </a:effectLst>
        </p:grpSpPr>
        <p:sp>
          <p:nvSpPr>
            <p:cNvPr id="16" name="Freeform 4"/>
            <p:cNvSpPr>
              <a:spLocks/>
            </p:cNvSpPr>
            <p:nvPr/>
          </p:nvSpPr>
          <p:spPr bwMode="auto">
            <a:xfrm rot="20834484" flipH="1">
              <a:off x="4448546" y="1019381"/>
              <a:ext cx="1726693" cy="2309806"/>
            </a:xfrm>
            <a:custGeom>
              <a:avLst/>
              <a:gdLst>
                <a:gd name="T0" fmla="*/ 2147483647 w 849"/>
                <a:gd name="T1" fmla="*/ 2147483647 h 1133"/>
                <a:gd name="T2" fmla="*/ 0 w 849"/>
                <a:gd name="T3" fmla="*/ 2147483647 h 1133"/>
                <a:gd name="T4" fmla="*/ 2147483647 w 849"/>
                <a:gd name="T5" fmla="*/ 0 h 1133"/>
                <a:gd name="T6" fmla="*/ 2147483647 w 849"/>
                <a:gd name="T7" fmla="*/ 0 h 1133"/>
                <a:gd name="T8" fmla="*/ 2147483647 w 849"/>
                <a:gd name="T9" fmla="*/ 2147483647 h 1133"/>
                <a:gd name="T10" fmla="*/ 2147483647 w 849"/>
                <a:gd name="T11" fmla="*/ 2147483647 h 1133"/>
                <a:gd name="T12" fmla="*/ 2147483647 w 849"/>
                <a:gd name="T13" fmla="*/ 2147483647 h 1133"/>
                <a:gd name="T14" fmla="*/ 2147483647 w 849"/>
                <a:gd name="T15" fmla="*/ 2147483647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9"/>
                <a:gd name="T25" fmla="*/ 0 h 1133"/>
                <a:gd name="T26" fmla="*/ 849 w 849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9" h="1133">
                  <a:moveTo>
                    <a:pt x="566" y="1133"/>
                  </a:moveTo>
                  <a:cubicBezTo>
                    <a:pt x="254" y="1133"/>
                    <a:pt x="0" y="880"/>
                    <a:pt x="0" y="567"/>
                  </a:cubicBezTo>
                  <a:cubicBezTo>
                    <a:pt x="0" y="253"/>
                    <a:pt x="254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410" y="0"/>
                    <a:pt x="283" y="126"/>
                    <a:pt x="283" y="282"/>
                  </a:cubicBezTo>
                  <a:cubicBezTo>
                    <a:pt x="283" y="439"/>
                    <a:pt x="410" y="566"/>
                    <a:pt x="566" y="566"/>
                  </a:cubicBezTo>
                  <a:cubicBezTo>
                    <a:pt x="722" y="566"/>
                    <a:pt x="849" y="693"/>
                    <a:pt x="849" y="850"/>
                  </a:cubicBezTo>
                  <a:cubicBezTo>
                    <a:pt x="849" y="1006"/>
                    <a:pt x="722" y="1133"/>
                    <a:pt x="566" y="1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6EFF01"/>
                </a:gs>
                <a:gs pos="90000">
                  <a:srgbClr val="0F5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Freeform 4"/>
            <p:cNvSpPr>
              <a:spLocks/>
            </p:cNvSpPr>
            <p:nvPr/>
          </p:nvSpPr>
          <p:spPr bwMode="auto">
            <a:xfrm rot="15434484" flipH="1">
              <a:off x="2453938" y="1513792"/>
              <a:ext cx="1726693" cy="2309806"/>
            </a:xfrm>
            <a:custGeom>
              <a:avLst/>
              <a:gdLst>
                <a:gd name="T0" fmla="*/ 2147483647 w 849"/>
                <a:gd name="T1" fmla="*/ 2147483647 h 1133"/>
                <a:gd name="T2" fmla="*/ 0 w 849"/>
                <a:gd name="T3" fmla="*/ 2147483647 h 1133"/>
                <a:gd name="T4" fmla="*/ 2147483647 w 849"/>
                <a:gd name="T5" fmla="*/ 0 h 1133"/>
                <a:gd name="T6" fmla="*/ 2147483647 w 849"/>
                <a:gd name="T7" fmla="*/ 0 h 1133"/>
                <a:gd name="T8" fmla="*/ 2147483647 w 849"/>
                <a:gd name="T9" fmla="*/ 2147483647 h 1133"/>
                <a:gd name="T10" fmla="*/ 2147483647 w 849"/>
                <a:gd name="T11" fmla="*/ 2147483647 h 1133"/>
                <a:gd name="T12" fmla="*/ 2147483647 w 849"/>
                <a:gd name="T13" fmla="*/ 2147483647 h 1133"/>
                <a:gd name="T14" fmla="*/ 2147483647 w 849"/>
                <a:gd name="T15" fmla="*/ 2147483647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9"/>
                <a:gd name="T25" fmla="*/ 0 h 1133"/>
                <a:gd name="T26" fmla="*/ 849 w 849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9" h="1133">
                  <a:moveTo>
                    <a:pt x="566" y="1133"/>
                  </a:moveTo>
                  <a:cubicBezTo>
                    <a:pt x="254" y="1133"/>
                    <a:pt x="0" y="880"/>
                    <a:pt x="0" y="567"/>
                  </a:cubicBezTo>
                  <a:cubicBezTo>
                    <a:pt x="0" y="253"/>
                    <a:pt x="254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410" y="0"/>
                    <a:pt x="283" y="126"/>
                    <a:pt x="283" y="282"/>
                  </a:cubicBezTo>
                  <a:cubicBezTo>
                    <a:pt x="283" y="439"/>
                    <a:pt x="410" y="566"/>
                    <a:pt x="566" y="566"/>
                  </a:cubicBezTo>
                  <a:cubicBezTo>
                    <a:pt x="722" y="566"/>
                    <a:pt x="849" y="693"/>
                    <a:pt x="849" y="850"/>
                  </a:cubicBezTo>
                  <a:cubicBezTo>
                    <a:pt x="849" y="1006"/>
                    <a:pt x="722" y="1133"/>
                    <a:pt x="566" y="1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189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Freeform 4"/>
            <p:cNvSpPr>
              <a:spLocks/>
            </p:cNvSpPr>
            <p:nvPr/>
          </p:nvSpPr>
          <p:spPr bwMode="auto">
            <a:xfrm rot="10034484" flipH="1">
              <a:off x="2948348" y="3519712"/>
              <a:ext cx="1726693" cy="2309806"/>
            </a:xfrm>
            <a:custGeom>
              <a:avLst/>
              <a:gdLst>
                <a:gd name="T0" fmla="*/ 2147483647 w 849"/>
                <a:gd name="T1" fmla="*/ 2147483647 h 1133"/>
                <a:gd name="T2" fmla="*/ 0 w 849"/>
                <a:gd name="T3" fmla="*/ 2147483647 h 1133"/>
                <a:gd name="T4" fmla="*/ 2147483647 w 849"/>
                <a:gd name="T5" fmla="*/ 0 h 1133"/>
                <a:gd name="T6" fmla="*/ 2147483647 w 849"/>
                <a:gd name="T7" fmla="*/ 0 h 1133"/>
                <a:gd name="T8" fmla="*/ 2147483647 w 849"/>
                <a:gd name="T9" fmla="*/ 2147483647 h 1133"/>
                <a:gd name="T10" fmla="*/ 2147483647 w 849"/>
                <a:gd name="T11" fmla="*/ 2147483647 h 1133"/>
                <a:gd name="T12" fmla="*/ 2147483647 w 849"/>
                <a:gd name="T13" fmla="*/ 2147483647 h 1133"/>
                <a:gd name="T14" fmla="*/ 2147483647 w 849"/>
                <a:gd name="T15" fmla="*/ 2147483647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9"/>
                <a:gd name="T25" fmla="*/ 0 h 1133"/>
                <a:gd name="T26" fmla="*/ 849 w 849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9" h="1133">
                  <a:moveTo>
                    <a:pt x="566" y="1133"/>
                  </a:moveTo>
                  <a:cubicBezTo>
                    <a:pt x="254" y="1133"/>
                    <a:pt x="0" y="880"/>
                    <a:pt x="0" y="567"/>
                  </a:cubicBezTo>
                  <a:cubicBezTo>
                    <a:pt x="0" y="253"/>
                    <a:pt x="254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410" y="0"/>
                    <a:pt x="283" y="126"/>
                    <a:pt x="283" y="282"/>
                  </a:cubicBezTo>
                  <a:cubicBezTo>
                    <a:pt x="283" y="439"/>
                    <a:pt x="410" y="566"/>
                    <a:pt x="566" y="566"/>
                  </a:cubicBezTo>
                  <a:cubicBezTo>
                    <a:pt x="722" y="566"/>
                    <a:pt x="849" y="693"/>
                    <a:pt x="849" y="850"/>
                  </a:cubicBezTo>
                  <a:cubicBezTo>
                    <a:pt x="849" y="1006"/>
                    <a:pt x="722" y="1133"/>
                    <a:pt x="566" y="11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>
              <a:bevelT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Freeform 4"/>
            <p:cNvSpPr>
              <a:spLocks/>
            </p:cNvSpPr>
            <p:nvPr/>
          </p:nvSpPr>
          <p:spPr bwMode="auto">
            <a:xfrm rot="4634484" flipH="1">
              <a:off x="4954268" y="3085428"/>
              <a:ext cx="1726693" cy="2309806"/>
            </a:xfrm>
            <a:custGeom>
              <a:avLst/>
              <a:gdLst>
                <a:gd name="T0" fmla="*/ 2147483647 w 849"/>
                <a:gd name="T1" fmla="*/ 2147483647 h 1133"/>
                <a:gd name="T2" fmla="*/ 0 w 849"/>
                <a:gd name="T3" fmla="*/ 2147483647 h 1133"/>
                <a:gd name="T4" fmla="*/ 2147483647 w 849"/>
                <a:gd name="T5" fmla="*/ 0 h 1133"/>
                <a:gd name="T6" fmla="*/ 2147483647 w 849"/>
                <a:gd name="T7" fmla="*/ 0 h 1133"/>
                <a:gd name="T8" fmla="*/ 2147483647 w 849"/>
                <a:gd name="T9" fmla="*/ 2147483647 h 1133"/>
                <a:gd name="T10" fmla="*/ 2147483647 w 849"/>
                <a:gd name="T11" fmla="*/ 2147483647 h 1133"/>
                <a:gd name="T12" fmla="*/ 2147483647 w 849"/>
                <a:gd name="T13" fmla="*/ 2147483647 h 1133"/>
                <a:gd name="T14" fmla="*/ 2147483647 w 849"/>
                <a:gd name="T15" fmla="*/ 2147483647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49"/>
                <a:gd name="T25" fmla="*/ 0 h 1133"/>
                <a:gd name="T26" fmla="*/ 849 w 849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49" h="1133">
                  <a:moveTo>
                    <a:pt x="566" y="1133"/>
                  </a:moveTo>
                  <a:cubicBezTo>
                    <a:pt x="254" y="1133"/>
                    <a:pt x="0" y="880"/>
                    <a:pt x="0" y="567"/>
                  </a:cubicBezTo>
                  <a:cubicBezTo>
                    <a:pt x="0" y="253"/>
                    <a:pt x="254" y="0"/>
                    <a:pt x="566" y="0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410" y="0"/>
                    <a:pt x="283" y="126"/>
                    <a:pt x="283" y="282"/>
                  </a:cubicBezTo>
                  <a:cubicBezTo>
                    <a:pt x="283" y="439"/>
                    <a:pt x="410" y="566"/>
                    <a:pt x="566" y="566"/>
                  </a:cubicBezTo>
                  <a:cubicBezTo>
                    <a:pt x="722" y="566"/>
                    <a:pt x="849" y="693"/>
                    <a:pt x="849" y="850"/>
                  </a:cubicBezTo>
                  <a:cubicBezTo>
                    <a:pt x="849" y="1006"/>
                    <a:pt x="722" y="1133"/>
                    <a:pt x="566" y="1133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30000">
                  <a:srgbClr val="D49E6C"/>
                </a:gs>
                <a:gs pos="70000">
                  <a:srgbClr val="A65528"/>
                </a:gs>
                <a:gs pos="100000">
                  <a:srgbClr val="663012"/>
                </a:gs>
              </a:gsLst>
              <a:lin ang="2700000" scaled="0"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>
              <a:bevelT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en-GB" altLang="zh-CN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Oval 2"/>
            <p:cNvSpPr>
              <a:spLocks noChangeAspect="1" noChangeArrowheads="1"/>
            </p:cNvSpPr>
            <p:nvPr/>
          </p:nvSpPr>
          <p:spPr bwMode="auto">
            <a:xfrm>
              <a:off x="3929058" y="2786058"/>
              <a:ext cx="1214447" cy="1214446"/>
            </a:xfrm>
            <a:prstGeom prst="ellipse">
              <a:avLst/>
            </a:prstGeom>
            <a:solidFill>
              <a:schemeClr val="tx1">
                <a:lumMod val="65000"/>
                <a:lumOff val="35000"/>
                <a:alpha val="15000"/>
              </a:schemeClr>
            </a:solidFill>
            <a:ln w="25400">
              <a:solidFill>
                <a:schemeClr val="accent4">
                  <a:lumMod val="75000"/>
                  <a:alpha val="15000"/>
                </a:schemeClr>
              </a:soli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152400">
              <a:bevelT w="101600" h="120650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fr-FR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185782" y="3057296"/>
              <a:ext cx="709035" cy="711699"/>
            </a:xfrm>
            <a:prstGeom prst="ellipse">
              <a:avLst/>
            </a:prstGeom>
            <a:solidFill>
              <a:srgbClr val="FFC000"/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perspectiveFront"/>
              <a:lightRig rig="flat" dir="t"/>
            </a:scene3d>
            <a:sp3d>
              <a:bevelT w="101600"/>
              <a:bevelB prst="relaxedInset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>
              <a:sp3d/>
            </a:bodyPr>
            <a:lstStyle/>
            <a:p>
              <a:pPr marL="0" lvl="2"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530716" y="1321483"/>
            <a:ext cx="1577976" cy="4084667"/>
            <a:chOff x="7566056" y="1201721"/>
            <a:chExt cx="1577976" cy="4084667"/>
          </a:xfrm>
        </p:grpSpPr>
        <p:sp>
          <p:nvSpPr>
            <p:cNvPr id="23" name="矩形 87"/>
            <p:cNvSpPr>
              <a:spLocks noChangeArrowheads="1"/>
            </p:cNvSpPr>
            <p:nvPr/>
          </p:nvSpPr>
          <p:spPr bwMode="auto">
            <a:xfrm>
              <a:off x="7578725" y="1201721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矩形 87"/>
            <p:cNvSpPr>
              <a:spLocks noChangeArrowheads="1"/>
            </p:cNvSpPr>
            <p:nvPr/>
          </p:nvSpPr>
          <p:spPr bwMode="auto">
            <a:xfrm>
              <a:off x="7578725" y="1503346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矩形 87"/>
            <p:cNvSpPr>
              <a:spLocks noChangeArrowheads="1"/>
            </p:cNvSpPr>
            <p:nvPr/>
          </p:nvSpPr>
          <p:spPr bwMode="auto">
            <a:xfrm>
              <a:off x="7578725" y="1804971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9" name="直接箭头连接符 38"/>
            <p:cNvCxnSpPr/>
            <p:nvPr/>
          </p:nvCxnSpPr>
          <p:spPr>
            <a:xfrm>
              <a:off x="7578725" y="1503346"/>
              <a:ext cx="14224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箭头连接符 39"/>
            <p:cNvCxnSpPr/>
            <p:nvPr/>
          </p:nvCxnSpPr>
          <p:spPr>
            <a:xfrm>
              <a:off x="7578725" y="1828784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87"/>
            <p:cNvSpPr>
              <a:spLocks noChangeArrowheads="1"/>
            </p:cNvSpPr>
            <p:nvPr/>
          </p:nvSpPr>
          <p:spPr bwMode="auto">
            <a:xfrm>
              <a:off x="7566056" y="2086192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2" name="直接箭头连接符 41"/>
            <p:cNvCxnSpPr/>
            <p:nvPr/>
          </p:nvCxnSpPr>
          <p:spPr>
            <a:xfrm>
              <a:off x="7566056" y="2110005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矩形 87"/>
            <p:cNvSpPr>
              <a:spLocks noChangeArrowheads="1"/>
            </p:cNvSpPr>
            <p:nvPr/>
          </p:nvSpPr>
          <p:spPr bwMode="auto">
            <a:xfrm>
              <a:off x="7578757" y="4093942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4" name="矩形 87"/>
            <p:cNvSpPr>
              <a:spLocks noChangeArrowheads="1"/>
            </p:cNvSpPr>
            <p:nvPr/>
          </p:nvSpPr>
          <p:spPr bwMode="auto">
            <a:xfrm>
              <a:off x="7578757" y="4395567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87"/>
            <p:cNvSpPr>
              <a:spLocks noChangeArrowheads="1"/>
            </p:cNvSpPr>
            <p:nvPr/>
          </p:nvSpPr>
          <p:spPr bwMode="auto">
            <a:xfrm>
              <a:off x="7578757" y="4697192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直接箭头连接符 45"/>
            <p:cNvCxnSpPr/>
            <p:nvPr/>
          </p:nvCxnSpPr>
          <p:spPr>
            <a:xfrm>
              <a:off x="7578757" y="4395567"/>
              <a:ext cx="14224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箭头连接符 46"/>
            <p:cNvCxnSpPr/>
            <p:nvPr/>
          </p:nvCxnSpPr>
          <p:spPr>
            <a:xfrm>
              <a:off x="7578757" y="4721005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矩形 87"/>
            <p:cNvSpPr>
              <a:spLocks noChangeArrowheads="1"/>
            </p:cNvSpPr>
            <p:nvPr/>
          </p:nvSpPr>
          <p:spPr bwMode="auto">
            <a:xfrm>
              <a:off x="7566088" y="4978413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9" name="直接箭头连接符 48"/>
            <p:cNvCxnSpPr/>
            <p:nvPr/>
          </p:nvCxnSpPr>
          <p:spPr>
            <a:xfrm>
              <a:off x="7566088" y="5002226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107504" y="1321483"/>
            <a:ext cx="1577976" cy="4084667"/>
            <a:chOff x="7566056" y="1201721"/>
            <a:chExt cx="1577976" cy="4084667"/>
          </a:xfrm>
        </p:grpSpPr>
        <p:sp>
          <p:nvSpPr>
            <p:cNvPr id="51" name="矩形 87"/>
            <p:cNvSpPr>
              <a:spLocks noChangeArrowheads="1"/>
            </p:cNvSpPr>
            <p:nvPr/>
          </p:nvSpPr>
          <p:spPr bwMode="auto">
            <a:xfrm>
              <a:off x="7578725" y="1201721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2" name="矩形 87"/>
            <p:cNvSpPr>
              <a:spLocks noChangeArrowheads="1"/>
            </p:cNvSpPr>
            <p:nvPr/>
          </p:nvSpPr>
          <p:spPr bwMode="auto">
            <a:xfrm>
              <a:off x="7578725" y="1503346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87"/>
            <p:cNvSpPr>
              <a:spLocks noChangeArrowheads="1"/>
            </p:cNvSpPr>
            <p:nvPr/>
          </p:nvSpPr>
          <p:spPr bwMode="auto">
            <a:xfrm>
              <a:off x="7578725" y="1804971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4" name="直接箭头连接符 53"/>
            <p:cNvCxnSpPr/>
            <p:nvPr/>
          </p:nvCxnSpPr>
          <p:spPr>
            <a:xfrm>
              <a:off x="7578725" y="1503346"/>
              <a:ext cx="14224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>
              <a:off x="7578725" y="1828784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矩形 87"/>
            <p:cNvSpPr>
              <a:spLocks noChangeArrowheads="1"/>
            </p:cNvSpPr>
            <p:nvPr/>
          </p:nvSpPr>
          <p:spPr bwMode="auto">
            <a:xfrm>
              <a:off x="7566056" y="2086192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7" name="直接箭头连接符 56"/>
            <p:cNvCxnSpPr/>
            <p:nvPr/>
          </p:nvCxnSpPr>
          <p:spPr>
            <a:xfrm>
              <a:off x="7566056" y="2110005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87"/>
            <p:cNvSpPr>
              <a:spLocks noChangeArrowheads="1"/>
            </p:cNvSpPr>
            <p:nvPr/>
          </p:nvSpPr>
          <p:spPr bwMode="auto">
            <a:xfrm>
              <a:off x="7578757" y="4093942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9" name="矩形 87"/>
            <p:cNvSpPr>
              <a:spLocks noChangeArrowheads="1"/>
            </p:cNvSpPr>
            <p:nvPr/>
          </p:nvSpPr>
          <p:spPr bwMode="auto">
            <a:xfrm>
              <a:off x="7578757" y="4395567"/>
              <a:ext cx="15652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0" name="矩形 87"/>
            <p:cNvSpPr>
              <a:spLocks noChangeArrowheads="1"/>
            </p:cNvSpPr>
            <p:nvPr/>
          </p:nvSpPr>
          <p:spPr bwMode="auto">
            <a:xfrm>
              <a:off x="7578757" y="4697192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1" name="直接箭头连接符 60"/>
            <p:cNvCxnSpPr/>
            <p:nvPr/>
          </p:nvCxnSpPr>
          <p:spPr>
            <a:xfrm>
              <a:off x="7578757" y="4395567"/>
              <a:ext cx="1422400" cy="1588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578757" y="4721005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87"/>
            <p:cNvSpPr>
              <a:spLocks noChangeArrowheads="1"/>
            </p:cNvSpPr>
            <p:nvPr/>
          </p:nvSpPr>
          <p:spPr bwMode="auto">
            <a:xfrm>
              <a:off x="7566088" y="4978413"/>
              <a:ext cx="150653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fontAlgn="ctr" hangingPunct="0">
                <a:buClr>
                  <a:srgbClr val="FF0000"/>
                </a:buClr>
                <a:buSzPct val="70000"/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箭头连接符 63"/>
            <p:cNvCxnSpPr/>
            <p:nvPr/>
          </p:nvCxnSpPr>
          <p:spPr>
            <a:xfrm>
              <a:off x="7566088" y="5002226"/>
              <a:ext cx="1422400" cy="1587"/>
            </a:xfrm>
            <a:prstGeom prst="straightConnector1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ash"/>
              <a:tailEnd type="non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5" name="直接连接符 64"/>
          <p:cNvCxnSpPr/>
          <p:nvPr/>
        </p:nvCxnSpPr>
        <p:spPr>
          <a:xfrm rot="5400000">
            <a:off x="1036992" y="4804824"/>
            <a:ext cx="1285884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rot="5400000">
            <a:off x="1036992" y="1947304"/>
            <a:ext cx="1285884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rot="5400000">
            <a:off x="6810088" y="4833852"/>
            <a:ext cx="1285884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rot="5400000">
            <a:off x="6810088" y="1976332"/>
            <a:ext cx="1285884" cy="158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>
            <a:endCxn id="52" idx="3"/>
          </p:cNvCxnSpPr>
          <p:nvPr/>
        </p:nvCxnSpPr>
        <p:spPr>
          <a:xfrm rot="10800000">
            <a:off x="1685448" y="1777096"/>
            <a:ext cx="1708204" cy="55722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肘形连接符 69"/>
          <p:cNvCxnSpPr/>
          <p:nvPr/>
        </p:nvCxnSpPr>
        <p:spPr>
          <a:xfrm rot="10800000">
            <a:off x="1679140" y="4763208"/>
            <a:ext cx="1571636" cy="214314"/>
          </a:xfrm>
          <a:prstGeom prst="bentConnector3">
            <a:avLst>
              <a:gd name="adj1" fmla="val 52771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肘形连接符 70"/>
          <p:cNvCxnSpPr/>
          <p:nvPr/>
        </p:nvCxnSpPr>
        <p:spPr>
          <a:xfrm rot="10800000" flipV="1">
            <a:off x="5751106" y="1834250"/>
            <a:ext cx="1643074" cy="357190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肘形连接符 71"/>
          <p:cNvCxnSpPr/>
          <p:nvPr/>
        </p:nvCxnSpPr>
        <p:spPr>
          <a:xfrm rot="10800000">
            <a:off x="5751106" y="4691770"/>
            <a:ext cx="1643074" cy="142876"/>
          </a:xfrm>
          <a:prstGeom prst="bentConnector3">
            <a:avLst>
              <a:gd name="adj1" fmla="val 50000"/>
            </a:avLst>
          </a:prstGeom>
          <a:ln>
            <a:solidFill>
              <a:schemeClr val="bg1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18581</TotalTime>
  <Words>48</Words>
  <Application>Microsoft Office PowerPoint</Application>
  <PresentationFormat>全屏显示(4:3)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746</cp:revision>
  <dcterms:created xsi:type="dcterms:W3CDTF">2009-02-11T05:37:22Z</dcterms:created>
  <dcterms:modified xsi:type="dcterms:W3CDTF">2012-07-29T07:11:45Z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