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"/>
          <p:cNvSpPr>
            <a:spLocks noChangeArrowheads="1"/>
          </p:cNvSpPr>
          <p:nvPr/>
        </p:nvSpPr>
        <p:spPr bwMode="gray">
          <a:xfrm>
            <a:off x="252413" y="1365129"/>
            <a:ext cx="3819521" cy="94138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gray">
          <a:xfrm>
            <a:off x="252413" y="1004766"/>
            <a:ext cx="2747952" cy="360363"/>
          </a:xfrm>
          <a:custGeom>
            <a:avLst/>
            <a:gdLst>
              <a:gd name="connsiteX0" fmla="*/ 0 w 4075113"/>
              <a:gd name="connsiteY0" fmla="*/ 0 h 360363"/>
              <a:gd name="connsiteX1" fmla="*/ 4075113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  <a:gd name="connsiteX0" fmla="*/ 0 w 4075113"/>
              <a:gd name="connsiteY0" fmla="*/ 0 h 360363"/>
              <a:gd name="connsiteX1" fmla="*/ 3717891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113" h="360363">
                <a:moveTo>
                  <a:pt x="0" y="0"/>
                </a:moveTo>
                <a:lnTo>
                  <a:pt x="3717891" y="0"/>
                </a:lnTo>
                <a:lnTo>
                  <a:pt x="4075113" y="360363"/>
                </a:lnTo>
                <a:lnTo>
                  <a:pt x="0" y="3603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GB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Positive</a:t>
            </a:r>
            <a:endParaRPr lang="en-GB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Rectangle 3"/>
          <p:cNvSpPr>
            <a:spLocks noChangeArrowheads="1"/>
          </p:cNvSpPr>
          <p:nvPr/>
        </p:nvSpPr>
        <p:spPr bwMode="gray">
          <a:xfrm>
            <a:off x="252413" y="2809751"/>
            <a:ext cx="3819521" cy="121127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 smtClean="0">
                <a:cs typeface="Arial" pitchFamily="34" charset="0"/>
              </a:rPr>
              <a:t>positive argument 3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gray">
          <a:xfrm>
            <a:off x="252413" y="2449388"/>
            <a:ext cx="2747952" cy="360363"/>
          </a:xfrm>
          <a:custGeom>
            <a:avLst/>
            <a:gdLst>
              <a:gd name="connsiteX0" fmla="*/ 0 w 4075113"/>
              <a:gd name="connsiteY0" fmla="*/ 0 h 360363"/>
              <a:gd name="connsiteX1" fmla="*/ 4075113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  <a:gd name="connsiteX0" fmla="*/ 0 w 4075113"/>
              <a:gd name="connsiteY0" fmla="*/ 0 h 360363"/>
              <a:gd name="connsiteX1" fmla="*/ 3717891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113" h="360363">
                <a:moveTo>
                  <a:pt x="0" y="0"/>
                </a:moveTo>
                <a:lnTo>
                  <a:pt x="3717891" y="0"/>
                </a:lnTo>
                <a:lnTo>
                  <a:pt x="4075113" y="360363"/>
                </a:lnTo>
                <a:lnTo>
                  <a:pt x="0" y="3603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GB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Positive</a:t>
            </a:r>
            <a:endParaRPr lang="en-GB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Rectangle 3"/>
          <p:cNvSpPr>
            <a:spLocks noChangeArrowheads="1"/>
          </p:cNvSpPr>
          <p:nvPr/>
        </p:nvSpPr>
        <p:spPr bwMode="gray">
          <a:xfrm>
            <a:off x="252413" y="4524263"/>
            <a:ext cx="3819521" cy="1497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 smtClean="0">
                <a:cs typeface="Arial" pitchFamily="34" charset="0"/>
              </a:rPr>
              <a:t>positive argument 3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 smtClean="0">
                <a:cs typeface="Arial" pitchFamily="34" charset="0"/>
              </a:rPr>
              <a:t>positive argument 4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GB" dirty="0" smtClean="0">
              <a:cs typeface="Arial" pitchFamily="34" charset="0"/>
            </a:endParaRP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gray">
          <a:xfrm>
            <a:off x="252413" y="4163900"/>
            <a:ext cx="2747952" cy="360363"/>
          </a:xfrm>
          <a:custGeom>
            <a:avLst/>
            <a:gdLst>
              <a:gd name="connsiteX0" fmla="*/ 0 w 4075113"/>
              <a:gd name="connsiteY0" fmla="*/ 0 h 360363"/>
              <a:gd name="connsiteX1" fmla="*/ 4075113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  <a:gd name="connsiteX0" fmla="*/ 0 w 4075113"/>
              <a:gd name="connsiteY0" fmla="*/ 0 h 360363"/>
              <a:gd name="connsiteX1" fmla="*/ 3717891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113" h="360363">
                <a:moveTo>
                  <a:pt x="0" y="0"/>
                </a:moveTo>
                <a:lnTo>
                  <a:pt x="3717891" y="0"/>
                </a:lnTo>
                <a:lnTo>
                  <a:pt x="4075113" y="360363"/>
                </a:lnTo>
                <a:lnTo>
                  <a:pt x="0" y="3603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GB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Positive</a:t>
            </a:r>
            <a:endParaRPr lang="en-GB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gray">
          <a:xfrm flipH="1">
            <a:off x="5062375" y="1365129"/>
            <a:ext cx="3819521" cy="94138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gray">
          <a:xfrm flipH="1">
            <a:off x="6181766" y="1004766"/>
            <a:ext cx="2747952" cy="360363"/>
          </a:xfrm>
          <a:custGeom>
            <a:avLst/>
            <a:gdLst>
              <a:gd name="connsiteX0" fmla="*/ 0 w 4075113"/>
              <a:gd name="connsiteY0" fmla="*/ 0 h 360363"/>
              <a:gd name="connsiteX1" fmla="*/ 4075113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  <a:gd name="connsiteX0" fmla="*/ 0 w 4075113"/>
              <a:gd name="connsiteY0" fmla="*/ 0 h 360363"/>
              <a:gd name="connsiteX1" fmla="*/ 3717891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113" h="360363">
                <a:moveTo>
                  <a:pt x="0" y="0"/>
                </a:moveTo>
                <a:lnTo>
                  <a:pt x="3717891" y="0"/>
                </a:lnTo>
                <a:lnTo>
                  <a:pt x="4075113" y="360363"/>
                </a:lnTo>
                <a:lnTo>
                  <a:pt x="0" y="3603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r"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GB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Positive</a:t>
            </a:r>
            <a:endParaRPr lang="en-GB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gray">
          <a:xfrm flipH="1">
            <a:off x="5062375" y="2809751"/>
            <a:ext cx="3819521" cy="121127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 smtClean="0">
                <a:cs typeface="Arial" pitchFamily="34" charset="0"/>
              </a:rPr>
              <a:t>positive argument 3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gray">
          <a:xfrm flipH="1">
            <a:off x="6181766" y="2449388"/>
            <a:ext cx="2747952" cy="360363"/>
          </a:xfrm>
          <a:custGeom>
            <a:avLst/>
            <a:gdLst>
              <a:gd name="connsiteX0" fmla="*/ 0 w 4075113"/>
              <a:gd name="connsiteY0" fmla="*/ 0 h 360363"/>
              <a:gd name="connsiteX1" fmla="*/ 4075113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  <a:gd name="connsiteX0" fmla="*/ 0 w 4075113"/>
              <a:gd name="connsiteY0" fmla="*/ 0 h 360363"/>
              <a:gd name="connsiteX1" fmla="*/ 3717891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113" h="360363">
                <a:moveTo>
                  <a:pt x="0" y="0"/>
                </a:moveTo>
                <a:lnTo>
                  <a:pt x="3717891" y="0"/>
                </a:lnTo>
                <a:lnTo>
                  <a:pt x="4075113" y="360363"/>
                </a:lnTo>
                <a:lnTo>
                  <a:pt x="0" y="3603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r"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GB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Positive</a:t>
            </a: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gray">
          <a:xfrm flipH="1">
            <a:off x="5062375" y="4524263"/>
            <a:ext cx="3819521" cy="1497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positive argument 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 smtClean="0">
                <a:cs typeface="Arial" pitchFamily="34" charset="0"/>
              </a:rPr>
              <a:t>positive argument 3</a:t>
            </a:r>
          </a:p>
          <a:p>
            <a:pPr marL="190500" indent="-190500" algn="r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 dirty="0" smtClean="0">
                <a:cs typeface="Arial" pitchFamily="34" charset="0"/>
              </a:rPr>
              <a:t>positive argument 4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GB" dirty="0" smtClean="0">
              <a:cs typeface="Arial" pitchFamily="34" charset="0"/>
            </a:endParaRP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gray">
          <a:xfrm flipH="1">
            <a:off x="6181766" y="4163900"/>
            <a:ext cx="2747952" cy="360363"/>
          </a:xfrm>
          <a:custGeom>
            <a:avLst/>
            <a:gdLst>
              <a:gd name="connsiteX0" fmla="*/ 0 w 4075113"/>
              <a:gd name="connsiteY0" fmla="*/ 0 h 360363"/>
              <a:gd name="connsiteX1" fmla="*/ 4075113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  <a:gd name="connsiteX0" fmla="*/ 0 w 4075113"/>
              <a:gd name="connsiteY0" fmla="*/ 0 h 360363"/>
              <a:gd name="connsiteX1" fmla="*/ 3717891 w 4075113"/>
              <a:gd name="connsiteY1" fmla="*/ 0 h 360363"/>
              <a:gd name="connsiteX2" fmla="*/ 4075113 w 4075113"/>
              <a:gd name="connsiteY2" fmla="*/ 360363 h 360363"/>
              <a:gd name="connsiteX3" fmla="*/ 0 w 4075113"/>
              <a:gd name="connsiteY3" fmla="*/ 360363 h 360363"/>
              <a:gd name="connsiteX4" fmla="*/ 0 w 4075113"/>
              <a:gd name="connsiteY4" fmla="*/ 0 h 36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113" h="360363">
                <a:moveTo>
                  <a:pt x="0" y="0"/>
                </a:moveTo>
                <a:lnTo>
                  <a:pt x="3717891" y="0"/>
                </a:lnTo>
                <a:lnTo>
                  <a:pt x="4075113" y="360363"/>
                </a:lnTo>
                <a:lnTo>
                  <a:pt x="0" y="3603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r" defTabSz="801688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GB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Positive</a:t>
            </a:r>
          </a:p>
        </p:txBody>
      </p:sp>
      <p:sp>
        <p:nvSpPr>
          <p:cNvPr id="49" name="燕尾形 48"/>
          <p:cNvSpPr/>
          <p:nvPr/>
        </p:nvSpPr>
        <p:spPr>
          <a:xfrm rot="10800000" flipH="1" flipV="1">
            <a:off x="4354314" y="1587636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燕尾形 49"/>
          <p:cNvSpPr/>
          <p:nvPr/>
        </p:nvSpPr>
        <p:spPr>
          <a:xfrm rot="10800000" flipH="1" flipV="1">
            <a:off x="4354314" y="3164900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燕尾形 50"/>
          <p:cNvSpPr/>
          <p:nvPr/>
        </p:nvSpPr>
        <p:spPr>
          <a:xfrm rot="10800000" flipH="1" flipV="1">
            <a:off x="4354314" y="5016659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17740</TotalTime>
  <Words>63</Words>
  <Application>Microsoft Office PowerPoint</Application>
  <PresentationFormat>全屏显示(4:3)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708</cp:revision>
  <dcterms:created xsi:type="dcterms:W3CDTF">2009-02-11T05:37:22Z</dcterms:created>
  <dcterms:modified xsi:type="dcterms:W3CDTF">2012-07-29T05:41:15Z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