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右箭头 45"/>
          <p:cNvSpPr/>
          <p:nvPr/>
        </p:nvSpPr>
        <p:spPr>
          <a:xfrm>
            <a:off x="214282" y="1662430"/>
            <a:ext cx="8715436" cy="1214446"/>
          </a:xfrm>
          <a:prstGeom prst="rightArrow">
            <a:avLst>
              <a:gd name="adj1" fmla="val 48375"/>
              <a:gd name="adj2" fmla="val 28104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584200" y="2283167"/>
            <a:ext cx="7991475" cy="2808287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bg1">
                <a:lumMod val="95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 bwMode="auto">
          <a:xfrm>
            <a:off x="711200" y="3070822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 bwMode="auto">
          <a:xfrm>
            <a:off x="5884863" y="3070822"/>
            <a:ext cx="2448000" cy="1800000"/>
          </a:xfrm>
          <a:prstGeom prst="roundRect">
            <a:avLst>
              <a:gd name="adj" fmla="val 5200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26"/>
          <p:cNvSpPr>
            <a:spLocks noChangeArrowheads="1"/>
          </p:cNvSpPr>
          <p:nvPr/>
        </p:nvSpPr>
        <p:spPr bwMode="auto">
          <a:xfrm>
            <a:off x="6007100" y="3364254"/>
            <a:ext cx="2205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正文三。</a:t>
            </a:r>
          </a:p>
        </p:txBody>
      </p:sp>
      <p:sp>
        <p:nvSpPr>
          <p:cNvPr id="51" name="圆角矩形 50"/>
          <p:cNvSpPr/>
          <p:nvPr/>
        </p:nvSpPr>
        <p:spPr bwMode="auto">
          <a:xfrm>
            <a:off x="3298031" y="3070822"/>
            <a:ext cx="2448000" cy="1800000"/>
          </a:xfrm>
          <a:prstGeom prst="roundRect">
            <a:avLst>
              <a:gd name="adj" fmla="val 5869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25"/>
          <p:cNvSpPr>
            <a:spLocks noChangeArrowheads="1"/>
          </p:cNvSpPr>
          <p:nvPr/>
        </p:nvSpPr>
        <p:spPr bwMode="auto">
          <a:xfrm>
            <a:off x="3375025" y="3364254"/>
            <a:ext cx="22939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正文二。</a:t>
            </a:r>
          </a:p>
        </p:txBody>
      </p:sp>
      <p:sp>
        <p:nvSpPr>
          <p:cNvPr id="53" name="TextBox 32"/>
          <p:cNvSpPr txBox="1">
            <a:spLocks noChangeArrowheads="1"/>
          </p:cNvSpPr>
          <p:nvPr/>
        </p:nvSpPr>
        <p:spPr bwMode="auto">
          <a:xfrm>
            <a:off x="842963" y="3397592"/>
            <a:ext cx="21844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正文一。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组合 43"/>
          <p:cNvGrpSpPr>
            <a:grpSpLocks/>
          </p:cNvGrpSpPr>
          <p:nvPr/>
        </p:nvGrpSpPr>
        <p:grpSpPr bwMode="auto">
          <a:xfrm>
            <a:off x="4036219" y="1733868"/>
            <a:ext cx="1071562" cy="1071562"/>
            <a:chOff x="5217602" y="3058600"/>
            <a:chExt cx="1116000" cy="1116000"/>
          </a:xfrm>
        </p:grpSpPr>
        <p:sp>
          <p:nvSpPr>
            <p:cNvPr id="55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椭圆 55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58" name="TextBox 147"/>
          <p:cNvSpPr txBox="1">
            <a:spLocks noChangeArrowheads="1"/>
          </p:cNvSpPr>
          <p:nvPr/>
        </p:nvSpPr>
        <p:spPr bwMode="auto">
          <a:xfrm>
            <a:off x="3901879" y="2114177"/>
            <a:ext cx="129823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59" name="组合 34"/>
          <p:cNvGrpSpPr>
            <a:grpSpLocks noChangeAspect="1"/>
          </p:cNvGrpSpPr>
          <p:nvPr/>
        </p:nvGrpSpPr>
        <p:grpSpPr bwMode="auto">
          <a:xfrm>
            <a:off x="6418285" y="1590992"/>
            <a:ext cx="1368425" cy="1368425"/>
            <a:chOff x="4776334" y="4404803"/>
            <a:chExt cx="1012166" cy="1008001"/>
          </a:xfrm>
        </p:grpSpPr>
        <p:sp>
          <p:nvSpPr>
            <p:cNvPr id="60" name="Oval 2"/>
            <p:cNvSpPr>
              <a:spLocks noChangeAspect="1" noChangeArrowheads="1"/>
            </p:cNvSpPr>
            <p:nvPr/>
          </p:nvSpPr>
          <p:spPr bwMode="auto">
            <a:xfrm>
              <a:off x="4780500" y="4404803"/>
              <a:ext cx="1008000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椭圆 60"/>
            <p:cNvSpPr>
              <a:spLocks/>
            </p:cNvSpPr>
            <p:nvPr/>
          </p:nvSpPr>
          <p:spPr>
            <a:xfrm rot="19388639">
              <a:off x="4776334" y="4463272"/>
              <a:ext cx="684562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2" name="椭圆 61"/>
            <p:cNvSpPr>
              <a:spLocks noChangeAspect="1"/>
            </p:cNvSpPr>
            <p:nvPr/>
          </p:nvSpPr>
          <p:spPr>
            <a:xfrm>
              <a:off x="4888500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3" name="TextBox 147"/>
          <p:cNvSpPr txBox="1">
            <a:spLocks noChangeArrowheads="1"/>
          </p:cNvSpPr>
          <p:nvPr/>
        </p:nvSpPr>
        <p:spPr bwMode="auto">
          <a:xfrm>
            <a:off x="6488868" y="2114177"/>
            <a:ext cx="122770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4" name="组合 34"/>
          <p:cNvGrpSpPr>
            <a:grpSpLocks noChangeAspect="1"/>
          </p:cNvGrpSpPr>
          <p:nvPr/>
        </p:nvGrpSpPr>
        <p:grpSpPr bwMode="auto">
          <a:xfrm>
            <a:off x="1142976" y="1590992"/>
            <a:ext cx="1368425" cy="1368425"/>
            <a:chOff x="4776332" y="4404803"/>
            <a:chExt cx="1012163" cy="1008001"/>
          </a:xfrm>
        </p:grpSpPr>
        <p:sp>
          <p:nvSpPr>
            <p:cNvPr id="65" name="Oval 2"/>
            <p:cNvSpPr>
              <a:spLocks noChangeAspect="1" noChangeArrowheads="1"/>
            </p:cNvSpPr>
            <p:nvPr/>
          </p:nvSpPr>
          <p:spPr bwMode="auto">
            <a:xfrm>
              <a:off x="4780496" y="4404803"/>
              <a:ext cx="1007999" cy="1008001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椭圆 65"/>
            <p:cNvSpPr>
              <a:spLocks/>
            </p:cNvSpPr>
            <p:nvPr/>
          </p:nvSpPr>
          <p:spPr>
            <a:xfrm rot="19388639">
              <a:off x="4776332" y="4463272"/>
              <a:ext cx="684560" cy="4677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67" name="椭圆 66"/>
            <p:cNvSpPr>
              <a:spLocks noChangeAspect="1"/>
            </p:cNvSpPr>
            <p:nvPr/>
          </p:nvSpPr>
          <p:spPr>
            <a:xfrm>
              <a:off x="4888498" y="4512802"/>
              <a:ext cx="792000" cy="792000"/>
            </a:xfrm>
            <a:prstGeom prst="ellipse">
              <a:avLst/>
            </a:prstGeom>
            <a:gradFill flip="none" rotWithShape="1">
              <a:gsLst>
                <a:gs pos="10000">
                  <a:srgbClr val="2DD7FF">
                    <a:alpha val="5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68" name="TextBox 147"/>
          <p:cNvSpPr txBox="1">
            <a:spLocks noChangeArrowheads="1"/>
          </p:cNvSpPr>
          <p:nvPr/>
        </p:nvSpPr>
        <p:spPr bwMode="auto">
          <a:xfrm>
            <a:off x="1212091" y="2114177"/>
            <a:ext cx="121077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9" name="矩形 14"/>
          <p:cNvSpPr>
            <a:spLocks noChangeArrowheads="1"/>
          </p:cNvSpPr>
          <p:nvPr/>
        </p:nvSpPr>
        <p:spPr bwMode="auto">
          <a:xfrm>
            <a:off x="2217723" y="5354052"/>
            <a:ext cx="47085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kumimoji="1" lang="zh-CN" altLang="en-US" sz="1400" dirty="0"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1" lang="zh-CN" altLang="en-US" sz="1400" dirty="0" smtClean="0">
                <a:latin typeface="微软雅黑" pitchFamily="34" charset="-122"/>
                <a:ea typeface="微软雅黑" pitchFamily="34" charset="-122"/>
              </a:rPr>
              <a:t>添加文本 点击添加文本 点击添加文本</a:t>
            </a:r>
          </a:p>
          <a:p>
            <a:pPr algn="ctr"/>
            <a:endParaRPr kumimoji="1"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18550</TotalTime>
  <Words>24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744</cp:revision>
  <dcterms:created xsi:type="dcterms:W3CDTF">2009-02-11T05:37:22Z</dcterms:created>
  <dcterms:modified xsi:type="dcterms:W3CDTF">2012-07-29T05:36:05Z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