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75" d="100"/>
          <a:sy n="75" d="100"/>
        </p:scale>
        <p:origin x="-1446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9"/>
          <p:cNvSpPr>
            <a:spLocks noChangeArrowheads="1"/>
          </p:cNvSpPr>
          <p:nvPr/>
        </p:nvSpPr>
        <p:spPr bwMode="auto">
          <a:xfrm>
            <a:off x="1831417" y="1484784"/>
            <a:ext cx="2908274" cy="158748"/>
          </a:xfrm>
          <a:custGeom>
            <a:avLst/>
            <a:gdLst>
              <a:gd name="T0" fmla="*/ 2147483647 w 7169"/>
              <a:gd name="T1" fmla="*/ 2147483647 h 434"/>
              <a:gd name="T2" fmla="*/ 2147483647 w 7169"/>
              <a:gd name="T3" fmla="*/ 0 h 434"/>
              <a:gd name="T4" fmla="*/ 0 w 7169"/>
              <a:gd name="T5" fmla="*/ 0 h 434"/>
              <a:gd name="T6" fmla="*/ 0 60000 65536"/>
              <a:gd name="T7" fmla="*/ 0 60000 65536"/>
              <a:gd name="T8" fmla="*/ 0 60000 65536"/>
              <a:gd name="T9" fmla="*/ 0 w 7169"/>
              <a:gd name="T10" fmla="*/ 0 h 434"/>
              <a:gd name="T11" fmla="*/ 7169 w 7169"/>
              <a:gd name="T12" fmla="*/ 434 h 43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169" h="434">
                <a:moveTo>
                  <a:pt x="7168" y="433"/>
                </a:moveTo>
                <a:lnTo>
                  <a:pt x="6622" y="0"/>
                </a:lnTo>
                <a:lnTo>
                  <a:pt x="0" y="0"/>
                </a:lnTo>
              </a:path>
            </a:pathLst>
          </a:custGeom>
          <a:solidFill>
            <a:schemeClr val="bg1"/>
          </a:solidFill>
          <a:ln w="9525">
            <a:solidFill>
              <a:schemeClr val="tx2"/>
            </a:solidFill>
            <a:round/>
            <a:headEnd/>
            <a:tailEnd type="triangle" w="med" len="med"/>
          </a:ln>
          <a:effectLst>
            <a:glow rad="101600">
              <a:schemeClr val="bg1">
                <a:alpha val="60000"/>
              </a:schemeClr>
            </a:glo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14" name="Freeform 13"/>
          <p:cNvSpPr>
            <a:spLocks noChangeArrowheads="1"/>
          </p:cNvSpPr>
          <p:nvPr/>
        </p:nvSpPr>
        <p:spPr bwMode="auto">
          <a:xfrm>
            <a:off x="6616129" y="4189883"/>
            <a:ext cx="2492375" cy="238125"/>
          </a:xfrm>
          <a:custGeom>
            <a:avLst/>
            <a:gdLst>
              <a:gd name="T0" fmla="*/ 0 w 6924"/>
              <a:gd name="T1" fmla="*/ 2147483647 h 662"/>
              <a:gd name="T2" fmla="*/ 2147483647 w 6924"/>
              <a:gd name="T3" fmla="*/ 0 h 662"/>
              <a:gd name="T4" fmla="*/ 2147483647 w 6924"/>
              <a:gd name="T5" fmla="*/ 0 h 662"/>
              <a:gd name="T6" fmla="*/ 0 60000 65536"/>
              <a:gd name="T7" fmla="*/ 0 60000 65536"/>
              <a:gd name="T8" fmla="*/ 0 60000 65536"/>
              <a:gd name="T9" fmla="*/ 0 w 6924"/>
              <a:gd name="T10" fmla="*/ 0 h 662"/>
              <a:gd name="T11" fmla="*/ 6924 w 6924"/>
              <a:gd name="T12" fmla="*/ 662 h 66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924" h="662">
                <a:moveTo>
                  <a:pt x="0" y="661"/>
                </a:moveTo>
                <a:lnTo>
                  <a:pt x="661" y="0"/>
                </a:lnTo>
                <a:lnTo>
                  <a:pt x="6923" y="0"/>
                </a:lnTo>
              </a:path>
            </a:pathLst>
          </a:custGeom>
          <a:noFill/>
          <a:ln w="9525">
            <a:solidFill>
              <a:schemeClr val="accent6"/>
            </a:solidFill>
            <a:round/>
            <a:headEnd/>
            <a:tailEnd type="triangle" w="med" len="med"/>
          </a:ln>
          <a:effectLst>
            <a:glow rad="101600">
              <a:schemeClr val="bg1">
                <a:alpha val="60000"/>
              </a:schemeClr>
            </a:glo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15" name="Line 12"/>
          <p:cNvSpPr>
            <a:spLocks noChangeShapeType="1"/>
          </p:cNvSpPr>
          <p:nvPr/>
        </p:nvSpPr>
        <p:spPr bwMode="auto">
          <a:xfrm flipH="1">
            <a:off x="45498" y="4985245"/>
            <a:ext cx="2600325" cy="1587"/>
          </a:xfrm>
          <a:prstGeom prst="line">
            <a:avLst/>
          </a:prstGeom>
          <a:noFill/>
          <a:ln w="9525">
            <a:solidFill>
              <a:srgbClr val="00B050"/>
            </a:solidFill>
            <a:round/>
            <a:headEnd/>
            <a:tailEnd type="triangle" w="med" len="med"/>
          </a:ln>
          <a:effectLst>
            <a:glow rad="101600">
              <a:schemeClr val="bg1">
                <a:alpha val="60000"/>
              </a:schemeClr>
            </a:glow>
          </a:effectLst>
        </p:spPr>
        <p:txBody>
          <a:bodyPr/>
          <a:lstStyle/>
          <a:p>
            <a:endParaRPr lang="zh-CN" altLang="en-US"/>
          </a:p>
        </p:txBody>
      </p:sp>
      <p:cxnSp>
        <p:nvCxnSpPr>
          <p:cNvPr id="16" name="AutoShape 5"/>
          <p:cNvCxnSpPr>
            <a:cxnSpLocks noChangeShapeType="1"/>
          </p:cNvCxnSpPr>
          <p:nvPr/>
        </p:nvCxnSpPr>
        <p:spPr bwMode="auto">
          <a:xfrm flipV="1">
            <a:off x="2936304" y="2381720"/>
            <a:ext cx="1419225" cy="1830388"/>
          </a:xfrm>
          <a:prstGeom prst="straightConnector1">
            <a:avLst/>
          </a:prstGeom>
          <a:noFill/>
          <a:ln w="9525">
            <a:solidFill>
              <a:srgbClr val="7030A0"/>
            </a:solidFill>
            <a:round/>
            <a:headEnd/>
            <a:tailEnd type="triangle" w="med" len="med"/>
          </a:ln>
          <a:effectLst>
            <a:glow rad="101600">
              <a:schemeClr val="bg1">
                <a:alpha val="60000"/>
              </a:schemeClr>
            </a:glow>
          </a:effectLst>
        </p:spPr>
      </p:cxnSp>
      <p:cxnSp>
        <p:nvCxnSpPr>
          <p:cNvPr id="17" name="AutoShape 6"/>
          <p:cNvCxnSpPr>
            <a:cxnSpLocks noChangeShapeType="1"/>
          </p:cNvCxnSpPr>
          <p:nvPr/>
        </p:nvCxnSpPr>
        <p:spPr bwMode="auto">
          <a:xfrm>
            <a:off x="5157216" y="2381720"/>
            <a:ext cx="1314450" cy="1831975"/>
          </a:xfrm>
          <a:prstGeom prst="straightConnector1">
            <a:avLst/>
          </a:prstGeom>
          <a:noFill/>
          <a:ln w="9525">
            <a:solidFill>
              <a:srgbClr val="7030A0"/>
            </a:solidFill>
            <a:round/>
            <a:headEnd/>
            <a:tailEnd type="triangle" w="med" len="med"/>
          </a:ln>
          <a:effectLst>
            <a:glow rad="101600">
              <a:schemeClr val="bg1">
                <a:alpha val="60000"/>
              </a:schemeClr>
            </a:glow>
          </a:effectLst>
        </p:spPr>
      </p:cxnSp>
      <p:cxnSp>
        <p:nvCxnSpPr>
          <p:cNvPr id="18" name="AutoShape 7"/>
          <p:cNvCxnSpPr>
            <a:cxnSpLocks noChangeShapeType="1"/>
          </p:cNvCxnSpPr>
          <p:nvPr/>
        </p:nvCxnSpPr>
        <p:spPr bwMode="auto">
          <a:xfrm flipH="1">
            <a:off x="3490341" y="4894733"/>
            <a:ext cx="2425700" cy="1587"/>
          </a:xfrm>
          <a:prstGeom prst="straightConnector1">
            <a:avLst/>
          </a:prstGeom>
          <a:noFill/>
          <a:ln w="9525">
            <a:solidFill>
              <a:srgbClr val="7030A0"/>
            </a:solidFill>
            <a:round/>
            <a:headEnd/>
            <a:tailEnd type="triangle" w="med" len="med"/>
          </a:ln>
          <a:effectLst>
            <a:glow rad="101600">
              <a:schemeClr val="bg1">
                <a:alpha val="60000"/>
              </a:schemeClr>
            </a:glow>
          </a:effectLst>
        </p:spPr>
      </p:cxnSp>
      <p:sp>
        <p:nvSpPr>
          <p:cNvPr id="19" name="AutoShape 8"/>
          <p:cNvSpPr>
            <a:spLocks noChangeArrowheads="1"/>
          </p:cNvSpPr>
          <p:nvPr/>
        </p:nvSpPr>
        <p:spPr bwMode="auto">
          <a:xfrm>
            <a:off x="1979041" y="1538934"/>
            <a:ext cx="1908175" cy="720725"/>
          </a:xfrm>
          <a:prstGeom prst="roundRect">
            <a:avLst>
              <a:gd name="adj" fmla="val 11741"/>
            </a:avLst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AutoShape 10"/>
          <p:cNvSpPr>
            <a:spLocks noChangeArrowheads="1"/>
          </p:cNvSpPr>
          <p:nvPr/>
        </p:nvSpPr>
        <p:spPr bwMode="auto">
          <a:xfrm>
            <a:off x="7160641" y="3412008"/>
            <a:ext cx="1908175" cy="720725"/>
          </a:xfrm>
          <a:prstGeom prst="roundRect">
            <a:avLst>
              <a:gd name="adj" fmla="val 11741"/>
            </a:avLst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endParaRPr lang="en-US" altLang="zh-CN" sz="1400" dirty="0">
              <a:solidFill>
                <a:schemeClr val="l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AutoShape 11"/>
          <p:cNvSpPr>
            <a:spLocks noChangeArrowheads="1"/>
          </p:cNvSpPr>
          <p:nvPr/>
        </p:nvSpPr>
        <p:spPr bwMode="auto">
          <a:xfrm>
            <a:off x="137555" y="4194645"/>
            <a:ext cx="1908175" cy="720725"/>
          </a:xfrm>
          <a:prstGeom prst="roundRect">
            <a:avLst>
              <a:gd name="adj" fmla="val 11741"/>
            </a:avLst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endParaRPr lang="en-US" altLang="zh-CN" sz="1400" dirty="0">
              <a:solidFill>
                <a:schemeClr val="l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147"/>
          <p:cNvSpPr txBox="1">
            <a:spLocks noChangeArrowheads="1"/>
          </p:cNvSpPr>
          <p:nvPr/>
        </p:nvSpPr>
        <p:spPr bwMode="auto">
          <a:xfrm>
            <a:off x="2331482" y="1699097"/>
            <a:ext cx="121444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kumimoji="1" lang="zh-CN" altLang="en-US" dirty="0">
                <a:solidFill>
                  <a:schemeClr val="accent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23" name="TextBox 147"/>
          <p:cNvSpPr txBox="1">
            <a:spLocks noChangeArrowheads="1"/>
          </p:cNvSpPr>
          <p:nvPr/>
        </p:nvSpPr>
        <p:spPr bwMode="auto">
          <a:xfrm>
            <a:off x="474094" y="4342303"/>
            <a:ext cx="121444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kumimoji="1" lang="zh-CN" altLang="en-US" dirty="0">
                <a:solidFill>
                  <a:srgbClr val="00B050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24" name="TextBox 147"/>
          <p:cNvSpPr txBox="1">
            <a:spLocks noChangeArrowheads="1"/>
          </p:cNvSpPr>
          <p:nvPr/>
        </p:nvSpPr>
        <p:spPr bwMode="auto">
          <a:xfrm>
            <a:off x="7531463" y="3594056"/>
            <a:ext cx="121444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kumimoji="1" lang="zh-CN" altLang="en-US" dirty="0">
                <a:solidFill>
                  <a:schemeClr val="accent6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3974556" y="3000627"/>
            <a:ext cx="1571636" cy="1571635"/>
            <a:chOff x="3929058" y="3145512"/>
            <a:chExt cx="1571636" cy="1571635"/>
          </a:xfrm>
        </p:grpSpPr>
        <p:grpSp>
          <p:nvGrpSpPr>
            <p:cNvPr id="26" name="组合 103"/>
            <p:cNvGrpSpPr>
              <a:grpSpLocks/>
            </p:cNvGrpSpPr>
            <p:nvPr/>
          </p:nvGrpSpPr>
          <p:grpSpPr bwMode="auto">
            <a:xfrm>
              <a:off x="3929058" y="3145512"/>
              <a:ext cx="1571636" cy="1571635"/>
              <a:chOff x="1084790" y="2884000"/>
              <a:chExt cx="1071570" cy="1072430"/>
            </a:xfrm>
          </p:grpSpPr>
          <p:sp>
            <p:nvSpPr>
              <p:cNvPr id="28" name="Oval 2"/>
              <p:cNvSpPr>
                <a:spLocks noChangeAspect="1" noChangeArrowheads="1"/>
              </p:cNvSpPr>
              <p:nvPr/>
            </p:nvSpPr>
            <p:spPr bwMode="auto">
              <a:xfrm>
                <a:off x="1084790" y="2884000"/>
                <a:ext cx="1071570" cy="1072430"/>
              </a:xfrm>
              <a:prstGeom prst="ellipse">
                <a:avLst/>
              </a:prstGeom>
              <a:gradFill>
                <a:gsLst>
                  <a:gs pos="0">
                    <a:schemeClr val="accent4">
                      <a:lumMod val="75000"/>
                    </a:schemeClr>
                  </a:gs>
                  <a:gs pos="30000">
                    <a:srgbClr val="D49E6C"/>
                  </a:gs>
                  <a:gs pos="70000">
                    <a:srgbClr val="A65528"/>
                  </a:gs>
                  <a:gs pos="100000">
                    <a:srgbClr val="663012"/>
                  </a:gs>
                </a:gsLst>
                <a:lin ang="2700000" scaled="0"/>
              </a:gradFill>
              <a:ln w="25400">
                <a:noFill/>
              </a:ln>
              <a:effectLst>
                <a:outerShdw blurRad="225425" dist="38100" dir="5220000" algn="ctr">
                  <a:srgbClr val="000000">
                    <a:alpha val="33000"/>
                  </a:srgbClr>
                </a:outerShdw>
              </a:effectLst>
              <a:scene3d>
                <a:camera prst="orthographicFront"/>
                <a:lightRig rig="flat" dir="t"/>
              </a:scene3d>
              <a:sp3d extrusionH="304800" contourW="19050">
                <a:bevelT prst="convex"/>
                <a:bevelB w="0" h="0"/>
                <a:contourClr>
                  <a:srgbClr val="FFE593"/>
                </a:contourClr>
              </a:sp3d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anchor="ctr">
                <a:sp3d/>
              </a:bodyPr>
              <a:lstStyle/>
              <a:p>
                <a:pPr algn="ctr" eaLnBrk="0" fontAlgn="ctr" hangingPunct="0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defRPr/>
                </a:pPr>
                <a:endParaRPr lang="fr-FR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9" name="椭圆 28"/>
              <p:cNvSpPr>
                <a:spLocks/>
              </p:cNvSpPr>
              <p:nvPr/>
            </p:nvSpPr>
            <p:spPr bwMode="auto">
              <a:xfrm rot="19388639">
                <a:off x="1089553" y="2949140"/>
                <a:ext cx="725492" cy="51953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45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 bwMode="auto">
              <a:xfrm>
                <a:off x="1214414" y="3000372"/>
                <a:ext cx="812452" cy="81616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6">
                      <a:lumMod val="60000"/>
                      <a:lumOff val="40000"/>
                    </a:schemeClr>
                  </a:gs>
                  <a:gs pos="70000">
                    <a:schemeClr val="bg1"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  <p:sp>
          <p:nvSpPr>
            <p:cNvPr id="27" name="TextBox 147"/>
            <p:cNvSpPr txBox="1">
              <a:spLocks noChangeArrowheads="1"/>
            </p:cNvSpPr>
            <p:nvPr/>
          </p:nvSpPr>
          <p:spPr bwMode="auto">
            <a:xfrm>
              <a:off x="4154661" y="3786190"/>
              <a:ext cx="110155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kumimoji="1" lang="zh-CN" altLang="en-US" dirty="0">
                  <a:solidFill>
                    <a:schemeClr val="bg1"/>
                  </a:solidFill>
                  <a:effectLst>
                    <a:reflection blurRad="6350" stA="50000" endA="300" endPos="50000" dist="29997" dir="5400000" sy="-100000" algn="bl" rotWithShape="0"/>
                  </a:effectLst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31" name="组合 43"/>
          <p:cNvGrpSpPr>
            <a:grpSpLocks/>
          </p:cNvGrpSpPr>
          <p:nvPr/>
        </p:nvGrpSpPr>
        <p:grpSpPr bwMode="auto">
          <a:xfrm>
            <a:off x="5903382" y="4270865"/>
            <a:ext cx="1071562" cy="1071562"/>
            <a:chOff x="5217602" y="3058600"/>
            <a:chExt cx="1116000" cy="1116000"/>
          </a:xfrm>
        </p:grpSpPr>
        <p:sp>
          <p:nvSpPr>
            <p:cNvPr id="32" name="Oval 2"/>
            <p:cNvSpPr>
              <a:spLocks noChangeAspect="1" noChangeArrowheads="1"/>
            </p:cNvSpPr>
            <p:nvPr/>
          </p:nvSpPr>
          <p:spPr bwMode="auto">
            <a:xfrm>
              <a:off x="5217602" y="3058600"/>
              <a:ext cx="1116000" cy="1116000"/>
            </a:xfrm>
            <a:prstGeom prst="ellipse">
              <a:avLst/>
            </a:prstGeom>
            <a:gradFill flip="none" rotWithShape="1">
              <a:gsLst>
                <a:gs pos="0">
                  <a:srgbClr val="FFCF01"/>
                </a:gs>
                <a:gs pos="90000">
                  <a:srgbClr val="E22000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304800" contourW="19050">
              <a:bevelT prst="convex"/>
              <a:bevelB w="0" h="0"/>
              <a:contourClr>
                <a:srgbClr val="FFE593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fr-FR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椭圆 32"/>
            <p:cNvSpPr>
              <a:spLocks/>
            </p:cNvSpPr>
            <p:nvPr/>
          </p:nvSpPr>
          <p:spPr>
            <a:xfrm rot="19388639">
              <a:off x="5222561" y="3126386"/>
              <a:ext cx="755574" cy="54064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45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5327133" y="3179240"/>
              <a:ext cx="846138" cy="849318"/>
            </a:xfrm>
            <a:prstGeom prst="ellipse">
              <a:avLst/>
            </a:prstGeom>
            <a:gradFill flip="none" rotWithShape="1">
              <a:gsLst>
                <a:gs pos="10000">
                  <a:srgbClr val="FFC000">
                    <a:alpha val="60000"/>
                  </a:srgbClr>
                </a:gs>
                <a:gs pos="7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35" name="组合 107"/>
          <p:cNvGrpSpPr>
            <a:grpSpLocks/>
          </p:cNvGrpSpPr>
          <p:nvPr/>
        </p:nvGrpSpPr>
        <p:grpSpPr bwMode="auto">
          <a:xfrm>
            <a:off x="2414209" y="4257996"/>
            <a:ext cx="1071562" cy="1073150"/>
            <a:chOff x="3071802" y="2875066"/>
            <a:chExt cx="1071570" cy="1072430"/>
          </a:xfrm>
        </p:grpSpPr>
        <p:sp>
          <p:nvSpPr>
            <p:cNvPr id="36" name="Oval 2"/>
            <p:cNvSpPr>
              <a:spLocks noChangeAspect="1" noChangeArrowheads="1"/>
            </p:cNvSpPr>
            <p:nvPr/>
          </p:nvSpPr>
          <p:spPr bwMode="auto">
            <a:xfrm>
              <a:off x="3071802" y="2875066"/>
              <a:ext cx="1071570" cy="1072430"/>
            </a:xfrm>
            <a:prstGeom prst="ellipse">
              <a:avLst/>
            </a:prstGeom>
            <a:gradFill flip="none" rotWithShape="1">
              <a:gsLst>
                <a:gs pos="0">
                  <a:srgbClr val="6EFF01"/>
                </a:gs>
                <a:gs pos="90000">
                  <a:srgbClr val="0F5000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>
              <a:bevelT prst="convex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fr-FR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椭圆 36"/>
            <p:cNvSpPr>
              <a:spLocks/>
            </p:cNvSpPr>
            <p:nvPr/>
          </p:nvSpPr>
          <p:spPr bwMode="auto">
            <a:xfrm rot="19388639">
              <a:off x="3076564" y="2940109"/>
              <a:ext cx="725493" cy="51876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45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  <p:sp>
          <p:nvSpPr>
            <p:cNvPr id="38" name="椭圆 37"/>
            <p:cNvSpPr/>
            <p:nvPr/>
          </p:nvSpPr>
          <p:spPr bwMode="auto">
            <a:xfrm>
              <a:off x="3214679" y="3017846"/>
              <a:ext cx="812452" cy="816160"/>
            </a:xfrm>
            <a:prstGeom prst="ellipse">
              <a:avLst/>
            </a:prstGeom>
            <a:gradFill flip="none" rotWithShape="1">
              <a:gsLst>
                <a:gs pos="0">
                  <a:srgbClr val="99FF66">
                    <a:alpha val="54000"/>
                  </a:srgbClr>
                </a:gs>
                <a:gs pos="7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39" name="组合 106"/>
          <p:cNvGrpSpPr>
            <a:grpSpLocks/>
          </p:cNvGrpSpPr>
          <p:nvPr/>
        </p:nvGrpSpPr>
        <p:grpSpPr bwMode="auto">
          <a:xfrm>
            <a:off x="4260308" y="1556221"/>
            <a:ext cx="1071563" cy="1071562"/>
            <a:chOff x="5000628" y="2897252"/>
            <a:chExt cx="1071570" cy="1072430"/>
          </a:xfrm>
        </p:grpSpPr>
        <p:sp>
          <p:nvSpPr>
            <p:cNvPr id="40" name="Oval 2"/>
            <p:cNvSpPr>
              <a:spLocks noChangeAspect="1" noChangeArrowheads="1"/>
            </p:cNvSpPr>
            <p:nvPr/>
          </p:nvSpPr>
          <p:spPr bwMode="auto">
            <a:xfrm>
              <a:off x="5000628" y="2897252"/>
              <a:ext cx="1071570" cy="1072430"/>
            </a:xfrm>
            <a:prstGeom prst="ellipse">
              <a:avLst/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prst="convex"/>
              <a:bevelB w="0" h="0"/>
              <a:contourClr>
                <a:srgbClr val="AFEAFF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fr-FR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1" name="椭圆 40"/>
            <p:cNvSpPr>
              <a:spLocks/>
            </p:cNvSpPr>
            <p:nvPr/>
          </p:nvSpPr>
          <p:spPr bwMode="auto">
            <a:xfrm rot="19388639">
              <a:off x="5005391" y="2962392"/>
              <a:ext cx="725492" cy="51953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45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  <p:sp>
          <p:nvSpPr>
            <p:cNvPr id="42" name="椭圆 41"/>
            <p:cNvSpPr/>
            <p:nvPr/>
          </p:nvSpPr>
          <p:spPr bwMode="auto">
            <a:xfrm>
              <a:off x="5105798" y="3041468"/>
              <a:ext cx="812452" cy="816160"/>
            </a:xfrm>
            <a:prstGeom prst="ellipse">
              <a:avLst/>
            </a:prstGeom>
            <a:gradFill flip="none" rotWithShape="1">
              <a:gsLst>
                <a:gs pos="10000">
                  <a:srgbClr val="00B0F0"/>
                </a:gs>
                <a:gs pos="7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sp>
        <p:nvSpPr>
          <p:cNvPr id="43" name="TextBox 147"/>
          <p:cNvSpPr txBox="1">
            <a:spLocks noChangeArrowheads="1"/>
          </p:cNvSpPr>
          <p:nvPr/>
        </p:nvSpPr>
        <p:spPr bwMode="auto">
          <a:xfrm>
            <a:off x="4403184" y="1913411"/>
            <a:ext cx="71438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kumimoji="1" lang="zh-CN" altLang="en-US" dirty="0" smtClean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标题</a:t>
            </a:r>
            <a:endParaRPr kumimoji="1" lang="zh-CN" altLang="en-US" dirty="0">
              <a:solidFill>
                <a:schemeClr val="bg1"/>
              </a:solidFill>
              <a:effectLst>
                <a:reflection blurRad="6350" stA="50000" endA="300" endPos="50000" dist="2999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TextBox 147"/>
          <p:cNvSpPr txBox="1">
            <a:spLocks noChangeArrowheads="1"/>
          </p:cNvSpPr>
          <p:nvPr/>
        </p:nvSpPr>
        <p:spPr bwMode="auto">
          <a:xfrm>
            <a:off x="2617234" y="4628055"/>
            <a:ext cx="71438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kumimoji="1" lang="zh-CN" altLang="en-US" dirty="0" smtClean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标题</a:t>
            </a:r>
            <a:endParaRPr kumimoji="1" lang="zh-CN" altLang="en-US" dirty="0">
              <a:solidFill>
                <a:schemeClr val="bg1"/>
              </a:solidFill>
              <a:effectLst>
                <a:reflection blurRad="6350" stA="50000" endA="300" endPos="50000" dist="2999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TextBox 147"/>
          <p:cNvSpPr txBox="1">
            <a:spLocks noChangeArrowheads="1"/>
          </p:cNvSpPr>
          <p:nvPr/>
        </p:nvSpPr>
        <p:spPr bwMode="auto">
          <a:xfrm>
            <a:off x="6117696" y="4628055"/>
            <a:ext cx="71438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kumimoji="1" lang="zh-CN" altLang="en-US" dirty="0" smtClean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标题</a:t>
            </a:r>
            <a:endParaRPr kumimoji="1" lang="zh-CN" altLang="en-US" dirty="0">
              <a:solidFill>
                <a:schemeClr val="bg1"/>
              </a:solidFill>
              <a:effectLst>
                <a:reflection blurRad="6350" stA="50000" endA="300" endPos="50000" dist="2999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18536</TotalTime>
  <Words>11</Words>
  <Application>Microsoft Office PowerPoint</Application>
  <PresentationFormat>全屏显示(4:3)</PresentationFormat>
  <Paragraphs>7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743</cp:revision>
  <dcterms:created xsi:type="dcterms:W3CDTF">2009-02-11T05:37:22Z</dcterms:created>
  <dcterms:modified xsi:type="dcterms:W3CDTF">2012-07-29T05:15:35Z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