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940"/>
          <p:cNvSpPr>
            <a:spLocks noChangeArrowheads="1"/>
          </p:cNvSpPr>
          <p:nvPr/>
        </p:nvSpPr>
        <p:spPr bwMode="auto">
          <a:xfrm rot="10800000" flipH="1">
            <a:off x="3685108" y="2741586"/>
            <a:ext cx="2665412" cy="1479550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10800000"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46" name="AutoShape 941"/>
          <p:cNvSpPr>
            <a:spLocks noChangeArrowheads="1"/>
          </p:cNvSpPr>
          <p:nvPr/>
        </p:nvSpPr>
        <p:spPr bwMode="auto">
          <a:xfrm rot="10800000" flipH="1">
            <a:off x="756170" y="2741586"/>
            <a:ext cx="2665413" cy="1479550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10800000"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47" name="AutoShape 942"/>
          <p:cNvSpPr>
            <a:spLocks noChangeArrowheads="1"/>
          </p:cNvSpPr>
          <p:nvPr/>
        </p:nvSpPr>
        <p:spPr bwMode="auto">
          <a:xfrm>
            <a:off x="2221433" y="2741586"/>
            <a:ext cx="2665412" cy="1479550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48" name="AutoShape 943"/>
          <p:cNvSpPr>
            <a:spLocks noChangeArrowheads="1"/>
          </p:cNvSpPr>
          <p:nvPr/>
        </p:nvSpPr>
        <p:spPr bwMode="auto">
          <a:xfrm rot="10800000" flipH="1">
            <a:off x="2221433" y="1157261"/>
            <a:ext cx="2665412" cy="1481138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10800000"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49" name="AutoShape 944"/>
          <p:cNvSpPr>
            <a:spLocks noChangeArrowheads="1"/>
          </p:cNvSpPr>
          <p:nvPr/>
        </p:nvSpPr>
        <p:spPr bwMode="auto">
          <a:xfrm>
            <a:off x="756170" y="1157261"/>
            <a:ext cx="2665413" cy="1481138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50" name="AutoShape 945"/>
          <p:cNvSpPr>
            <a:spLocks noChangeArrowheads="1"/>
          </p:cNvSpPr>
          <p:nvPr/>
        </p:nvSpPr>
        <p:spPr bwMode="auto">
          <a:xfrm>
            <a:off x="3686695" y="1157261"/>
            <a:ext cx="2665413" cy="1481138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AutoShape 946"/>
          <p:cNvSpPr>
            <a:spLocks noChangeArrowheads="1"/>
          </p:cNvSpPr>
          <p:nvPr/>
        </p:nvSpPr>
        <p:spPr bwMode="auto">
          <a:xfrm rot="10800000" flipH="1">
            <a:off x="2211908" y="4308449"/>
            <a:ext cx="2665412" cy="1481137"/>
          </a:xfrm>
          <a:prstGeom prst="triangle">
            <a:avLst>
              <a:gd name="adj" fmla="val 49995"/>
            </a:avLst>
          </a:prstGeom>
          <a:noFill/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10800000" wrap="none" lIns="115888" tIns="57150" rIns="115888" bIns="57150" anchor="ctr">
            <a:flatTx/>
          </a:bodyPr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52" name="AutoShape 841"/>
          <p:cNvSpPr>
            <a:spLocks noChangeArrowheads="1"/>
          </p:cNvSpPr>
          <p:nvPr/>
        </p:nvSpPr>
        <p:spPr bwMode="auto">
          <a:xfrm rot="10800000" flipH="1">
            <a:off x="3689870" y="2741586"/>
            <a:ext cx="2665413" cy="1479550"/>
          </a:xfrm>
          <a:prstGeom prst="triangle">
            <a:avLst>
              <a:gd name="adj" fmla="val 49995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115888" tIns="57150" rIns="115888" bIns="57150" anchor="ctr"/>
          <a:lstStyle/>
          <a:p>
            <a:pPr algn="ctr" defTabSz="1111250" eaLnBrk="0" hangingPunct="0">
              <a:defRPr/>
            </a:pPr>
            <a:endParaRPr lang="zh-CN" altLang="zh-CN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" name="AutoShape 842"/>
          <p:cNvSpPr>
            <a:spLocks noChangeArrowheads="1"/>
          </p:cNvSpPr>
          <p:nvPr/>
        </p:nvSpPr>
        <p:spPr bwMode="auto">
          <a:xfrm rot="10800000" flipH="1">
            <a:off x="760933" y="2741586"/>
            <a:ext cx="2665412" cy="1479550"/>
          </a:xfrm>
          <a:prstGeom prst="triangle">
            <a:avLst>
              <a:gd name="adj" fmla="val 49995"/>
            </a:avLst>
          </a:prstGeom>
          <a:gradFill rotWithShape="1">
            <a:gsLst>
              <a:gs pos="0">
                <a:srgbClr val="610031"/>
              </a:gs>
              <a:gs pos="100000">
                <a:srgbClr val="D20069"/>
              </a:gs>
            </a:gsLst>
            <a:lin ang="18900000" scaled="1"/>
          </a:gra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rot="10800000" wrap="none" lIns="115888" tIns="57150" rIns="115888" bIns="57150" anchor="ctr"/>
          <a:lstStyle/>
          <a:p>
            <a:pPr algn="ctr" defTabSz="1111250" eaLnBrk="0" hangingPunct="0"/>
            <a:endParaRPr lang="zh-CN" altLang="zh-CN" sz="2400" b="1">
              <a:solidFill>
                <a:srgbClr val="000000"/>
              </a:solidFill>
            </a:endParaRPr>
          </a:p>
        </p:txBody>
      </p:sp>
      <p:sp>
        <p:nvSpPr>
          <p:cNvPr id="54" name="AutoShape 843"/>
          <p:cNvSpPr>
            <a:spLocks noChangeArrowheads="1"/>
          </p:cNvSpPr>
          <p:nvPr/>
        </p:nvSpPr>
        <p:spPr bwMode="auto">
          <a:xfrm>
            <a:off x="2211888" y="2741571"/>
            <a:ext cx="2665412" cy="1479550"/>
          </a:xfrm>
          <a:prstGeom prst="triangle">
            <a:avLst>
              <a:gd name="adj" fmla="val 49995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AutoShape 844"/>
          <p:cNvSpPr>
            <a:spLocks noChangeArrowheads="1"/>
          </p:cNvSpPr>
          <p:nvPr/>
        </p:nvSpPr>
        <p:spPr bwMode="auto">
          <a:xfrm rot="10800000" flipH="1">
            <a:off x="2238393" y="1170498"/>
            <a:ext cx="2665412" cy="1481137"/>
          </a:xfrm>
          <a:prstGeom prst="triangle">
            <a:avLst>
              <a:gd name="adj" fmla="val 49995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AutoShape 845"/>
          <p:cNvSpPr>
            <a:spLocks noChangeArrowheads="1"/>
          </p:cNvSpPr>
          <p:nvPr/>
        </p:nvSpPr>
        <p:spPr bwMode="auto">
          <a:xfrm>
            <a:off x="787425" y="1157246"/>
            <a:ext cx="2665413" cy="1481137"/>
          </a:xfrm>
          <a:prstGeom prst="triangle">
            <a:avLst>
              <a:gd name="adj" fmla="val 49995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846"/>
          <p:cNvSpPr>
            <a:spLocks noChangeArrowheads="1"/>
          </p:cNvSpPr>
          <p:nvPr/>
        </p:nvSpPr>
        <p:spPr bwMode="auto">
          <a:xfrm>
            <a:off x="3680404" y="1157246"/>
            <a:ext cx="2665413" cy="1481137"/>
          </a:xfrm>
          <a:prstGeom prst="triangle">
            <a:avLst>
              <a:gd name="adj" fmla="val 49995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AutoShape 868"/>
          <p:cNvSpPr>
            <a:spLocks noChangeArrowheads="1"/>
          </p:cNvSpPr>
          <p:nvPr/>
        </p:nvSpPr>
        <p:spPr bwMode="auto">
          <a:xfrm rot="10800000" flipH="1">
            <a:off x="2225140" y="4324125"/>
            <a:ext cx="2665412" cy="1481138"/>
          </a:xfrm>
          <a:prstGeom prst="triangle">
            <a:avLst>
              <a:gd name="adj" fmla="val 49995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Group 872"/>
          <p:cNvGrpSpPr>
            <a:grpSpLocks/>
          </p:cNvGrpSpPr>
          <p:nvPr/>
        </p:nvGrpSpPr>
        <p:grpSpPr bwMode="auto">
          <a:xfrm>
            <a:off x="6918845" y="3962374"/>
            <a:ext cx="792163" cy="398462"/>
            <a:chOff x="413" y="2043"/>
            <a:chExt cx="950" cy="477"/>
          </a:xfrm>
        </p:grpSpPr>
        <p:grpSp>
          <p:nvGrpSpPr>
            <p:cNvPr id="60" name="Group 873"/>
            <p:cNvGrpSpPr>
              <a:grpSpLocks noChangeAspect="1"/>
            </p:cNvGrpSpPr>
            <p:nvPr/>
          </p:nvGrpSpPr>
          <p:grpSpPr bwMode="auto">
            <a:xfrm>
              <a:off x="417" y="2132"/>
              <a:ext cx="577" cy="386"/>
              <a:chOff x="2002" y="1645"/>
              <a:chExt cx="1576" cy="1054"/>
            </a:xfrm>
          </p:grpSpPr>
          <p:sp>
            <p:nvSpPr>
              <p:cNvPr id="86" name="AutoShape 874"/>
              <p:cNvSpPr>
                <a:spLocks noChangeAspect="1" noChangeArrowheads="1"/>
              </p:cNvSpPr>
              <p:nvPr/>
            </p:nvSpPr>
            <p:spPr bwMode="auto">
              <a:xfrm>
                <a:off x="2301" y="1645"/>
                <a:ext cx="980" cy="29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298 w 21600"/>
                  <a:gd name="T13" fmla="*/ 4277 h 21600"/>
                  <a:gd name="T14" fmla="*/ 17302 w 21600"/>
                  <a:gd name="T15" fmla="*/ 1732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4992" y="21600"/>
                    </a:lnTo>
                    <a:lnTo>
                      <a:pt x="1660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AutoShape 875"/>
              <p:cNvSpPr>
                <a:spLocks noChangeAspect="1" noChangeArrowheads="1"/>
              </p:cNvSpPr>
              <p:nvPr/>
            </p:nvSpPr>
            <p:spPr bwMode="auto">
              <a:xfrm flipV="1">
                <a:off x="2534" y="1943"/>
                <a:ext cx="512" cy="756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AutoShape 876"/>
              <p:cNvSpPr>
                <a:spLocks noChangeAspect="1" noChangeArrowheads="1"/>
              </p:cNvSpPr>
              <p:nvPr/>
            </p:nvSpPr>
            <p:spPr bwMode="auto">
              <a:xfrm rot="2658748" flipV="1">
                <a:off x="3089" y="1734"/>
                <a:ext cx="412" cy="379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AutoShape 877"/>
              <p:cNvSpPr>
                <a:spLocks noChangeAspect="1" noChangeArrowheads="1"/>
              </p:cNvSpPr>
              <p:nvPr/>
            </p:nvSpPr>
            <p:spPr bwMode="auto">
              <a:xfrm rot="-2658748" flipH="1" flipV="1">
                <a:off x="2079" y="1736"/>
                <a:ext cx="412" cy="379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78"/>
              <p:cNvSpPr>
                <a:spLocks noChangeAspect="1"/>
              </p:cNvSpPr>
              <p:nvPr/>
            </p:nvSpPr>
            <p:spPr bwMode="auto">
              <a:xfrm>
                <a:off x="2002" y="1933"/>
                <a:ext cx="789" cy="765"/>
              </a:xfrm>
              <a:custGeom>
                <a:avLst/>
                <a:gdLst>
                  <a:gd name="T0" fmla="*/ 0 w 789"/>
                  <a:gd name="T1" fmla="*/ 0 h 765"/>
                  <a:gd name="T2" fmla="*/ 532 w 789"/>
                  <a:gd name="T3" fmla="*/ 11 h 765"/>
                  <a:gd name="T4" fmla="*/ 789 w 789"/>
                  <a:gd name="T5" fmla="*/ 76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9"/>
              <p:cNvSpPr>
                <a:spLocks noChangeAspect="1"/>
              </p:cNvSpPr>
              <p:nvPr/>
            </p:nvSpPr>
            <p:spPr bwMode="auto">
              <a:xfrm flipH="1">
                <a:off x="2789" y="1933"/>
                <a:ext cx="789" cy="765"/>
              </a:xfrm>
              <a:custGeom>
                <a:avLst/>
                <a:gdLst>
                  <a:gd name="T0" fmla="*/ 0 w 789"/>
                  <a:gd name="T1" fmla="*/ 0 h 765"/>
                  <a:gd name="T2" fmla="*/ 532 w 789"/>
                  <a:gd name="T3" fmla="*/ 11 h 765"/>
                  <a:gd name="T4" fmla="*/ 789 w 789"/>
                  <a:gd name="T5" fmla="*/ 76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33CC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Group 880"/>
            <p:cNvGrpSpPr>
              <a:grpSpLocks noChangeAspect="1"/>
            </p:cNvGrpSpPr>
            <p:nvPr/>
          </p:nvGrpSpPr>
          <p:grpSpPr bwMode="auto">
            <a:xfrm>
              <a:off x="468" y="2043"/>
              <a:ext cx="217" cy="213"/>
              <a:chOff x="1511" y="934"/>
              <a:chExt cx="2234" cy="2188"/>
            </a:xfrm>
          </p:grpSpPr>
          <p:sp>
            <p:nvSpPr>
              <p:cNvPr id="84" name="AutoShape 881"/>
              <p:cNvSpPr>
                <a:spLocks noChangeAspect="1" noChangeArrowheads="1"/>
              </p:cNvSpPr>
              <p:nvPr/>
            </p:nvSpPr>
            <p:spPr bwMode="auto">
              <a:xfrm>
                <a:off x="1513" y="934"/>
                <a:ext cx="2234" cy="2186"/>
              </a:xfrm>
              <a:prstGeom prst="star4">
                <a:avLst>
                  <a:gd name="adj" fmla="val 125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5" name="AutoShape 882"/>
              <p:cNvSpPr>
                <a:spLocks noChangeAspect="1" noChangeArrowheads="1"/>
              </p:cNvSpPr>
              <p:nvPr/>
            </p:nvSpPr>
            <p:spPr bwMode="auto">
              <a:xfrm rot="-2700000">
                <a:off x="1513" y="934"/>
                <a:ext cx="2234" cy="2186"/>
              </a:xfrm>
              <a:prstGeom prst="star4">
                <a:avLst>
                  <a:gd name="adj" fmla="val 125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83" name="AutoShape 883"/>
            <p:cNvSpPr>
              <a:spLocks noChangeAspect="1" noChangeArrowheads="1"/>
            </p:cNvSpPr>
            <p:nvPr/>
          </p:nvSpPr>
          <p:spPr bwMode="auto">
            <a:xfrm>
              <a:off x="699" y="2372"/>
              <a:ext cx="664" cy="14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39000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rect">
                <a:fillToRect t="100000" r="10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2" name="Group 884"/>
          <p:cNvGrpSpPr>
            <a:grpSpLocks/>
          </p:cNvGrpSpPr>
          <p:nvPr/>
        </p:nvGrpSpPr>
        <p:grpSpPr bwMode="auto">
          <a:xfrm>
            <a:off x="6918845" y="4610074"/>
            <a:ext cx="792163" cy="398462"/>
            <a:chOff x="1495" y="2043"/>
            <a:chExt cx="950" cy="477"/>
          </a:xfrm>
        </p:grpSpPr>
        <p:grpSp>
          <p:nvGrpSpPr>
            <p:cNvPr id="93" name="Group 885"/>
            <p:cNvGrpSpPr>
              <a:grpSpLocks/>
            </p:cNvGrpSpPr>
            <p:nvPr/>
          </p:nvGrpSpPr>
          <p:grpSpPr bwMode="auto">
            <a:xfrm>
              <a:off x="1495" y="2043"/>
              <a:ext cx="577" cy="475"/>
              <a:chOff x="1495" y="2043"/>
              <a:chExt cx="577" cy="475"/>
            </a:xfrm>
          </p:grpSpPr>
          <p:sp>
            <p:nvSpPr>
              <p:cNvPr id="95" name="AutoShape 886"/>
              <p:cNvSpPr>
                <a:spLocks noChangeAspect="1" noChangeArrowheads="1"/>
              </p:cNvSpPr>
              <p:nvPr/>
            </p:nvSpPr>
            <p:spPr bwMode="auto">
              <a:xfrm>
                <a:off x="1604" y="2132"/>
                <a:ext cx="359" cy="10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272 w 21600"/>
                  <a:gd name="T13" fmla="*/ 4360 h 21600"/>
                  <a:gd name="T14" fmla="*/ 17328 w 21600"/>
                  <a:gd name="T15" fmla="*/ 172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4992" y="21600"/>
                    </a:lnTo>
                    <a:lnTo>
                      <a:pt x="1660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AutoShape 887"/>
              <p:cNvSpPr>
                <a:spLocks noChangeAspect="1" noChangeArrowheads="1"/>
              </p:cNvSpPr>
              <p:nvPr/>
            </p:nvSpPr>
            <p:spPr bwMode="auto">
              <a:xfrm flipV="1">
                <a:off x="1690" y="2241"/>
                <a:ext cx="187" cy="277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AutoShape 888"/>
              <p:cNvSpPr>
                <a:spLocks noChangeAspect="1" noChangeArrowheads="1"/>
              </p:cNvSpPr>
              <p:nvPr/>
            </p:nvSpPr>
            <p:spPr bwMode="auto">
              <a:xfrm rot="2658748" flipV="1">
                <a:off x="1893" y="2165"/>
                <a:ext cx="151" cy="138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AutoShape 889"/>
              <p:cNvSpPr>
                <a:spLocks noChangeAspect="1" noChangeArrowheads="1"/>
              </p:cNvSpPr>
              <p:nvPr/>
            </p:nvSpPr>
            <p:spPr bwMode="auto">
              <a:xfrm rot="-2658748" flipH="1" flipV="1">
                <a:off x="1523" y="2165"/>
                <a:ext cx="151" cy="139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890"/>
              <p:cNvSpPr>
                <a:spLocks noChangeAspect="1"/>
              </p:cNvSpPr>
              <p:nvPr/>
            </p:nvSpPr>
            <p:spPr bwMode="auto">
              <a:xfrm>
                <a:off x="1495" y="2237"/>
                <a:ext cx="289" cy="281"/>
              </a:xfrm>
              <a:custGeom>
                <a:avLst/>
                <a:gdLst>
                  <a:gd name="T0" fmla="*/ 0 w 789"/>
                  <a:gd name="T1" fmla="*/ 0 h 765"/>
                  <a:gd name="T2" fmla="*/ 4 w 789"/>
                  <a:gd name="T3" fmla="*/ 0 h 765"/>
                  <a:gd name="T4" fmla="*/ 5 w 789"/>
                  <a:gd name="T5" fmla="*/ 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891"/>
              <p:cNvSpPr>
                <a:spLocks noChangeAspect="1"/>
              </p:cNvSpPr>
              <p:nvPr/>
            </p:nvSpPr>
            <p:spPr bwMode="auto">
              <a:xfrm flipH="1">
                <a:off x="1783" y="2237"/>
                <a:ext cx="289" cy="281"/>
              </a:xfrm>
              <a:custGeom>
                <a:avLst/>
                <a:gdLst>
                  <a:gd name="T0" fmla="*/ 0 w 789"/>
                  <a:gd name="T1" fmla="*/ 0 h 765"/>
                  <a:gd name="T2" fmla="*/ 4 w 789"/>
                  <a:gd name="T3" fmla="*/ 0 h 765"/>
                  <a:gd name="T4" fmla="*/ 5 w 789"/>
                  <a:gd name="T5" fmla="*/ 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C99FF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Group 892"/>
              <p:cNvGrpSpPr>
                <a:grpSpLocks noChangeAspect="1"/>
              </p:cNvGrpSpPr>
              <p:nvPr/>
            </p:nvGrpSpPr>
            <p:grpSpPr bwMode="auto">
              <a:xfrm>
                <a:off x="1550" y="2043"/>
                <a:ext cx="217" cy="213"/>
                <a:chOff x="1511" y="934"/>
                <a:chExt cx="2234" cy="2188"/>
              </a:xfrm>
            </p:grpSpPr>
            <p:sp>
              <p:nvSpPr>
                <p:cNvPr id="102" name="AutoShape 893"/>
                <p:cNvSpPr>
                  <a:spLocks noChangeAspect="1" noChangeArrowheads="1"/>
                </p:cNvSpPr>
                <p:nvPr/>
              </p:nvSpPr>
              <p:spPr bwMode="auto">
                <a:xfrm>
                  <a:off x="1513" y="934"/>
                  <a:ext cx="2234" cy="2186"/>
                </a:xfrm>
                <a:prstGeom prst="star4">
                  <a:avLst>
                    <a:gd name="adj" fmla="val 12500"/>
                  </a:avLst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03" name="AutoShape 894"/>
                <p:cNvSpPr>
                  <a:spLocks noChangeAspect="1" noChangeArrowheads="1"/>
                </p:cNvSpPr>
                <p:nvPr/>
              </p:nvSpPr>
              <p:spPr bwMode="auto">
                <a:xfrm rot="-2700000">
                  <a:off x="1513" y="934"/>
                  <a:ext cx="2234" cy="2186"/>
                </a:xfrm>
                <a:prstGeom prst="star4">
                  <a:avLst>
                    <a:gd name="adj" fmla="val 12500"/>
                  </a:avLst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4" name="AutoShape 895"/>
            <p:cNvSpPr>
              <a:spLocks noChangeAspect="1" noChangeArrowheads="1"/>
            </p:cNvSpPr>
            <p:nvPr/>
          </p:nvSpPr>
          <p:spPr bwMode="auto">
            <a:xfrm>
              <a:off x="1781" y="2372"/>
              <a:ext cx="664" cy="14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39000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rect">
                <a:fillToRect t="100000" r="10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" name="Group 896"/>
          <p:cNvGrpSpPr>
            <a:grpSpLocks/>
          </p:cNvGrpSpPr>
          <p:nvPr/>
        </p:nvGrpSpPr>
        <p:grpSpPr bwMode="auto">
          <a:xfrm>
            <a:off x="6918845" y="5259361"/>
            <a:ext cx="792163" cy="398463"/>
            <a:chOff x="2578" y="2043"/>
            <a:chExt cx="950" cy="477"/>
          </a:xfrm>
        </p:grpSpPr>
        <p:grpSp>
          <p:nvGrpSpPr>
            <p:cNvPr id="105" name="Group 897"/>
            <p:cNvGrpSpPr>
              <a:grpSpLocks noChangeAspect="1"/>
            </p:cNvGrpSpPr>
            <p:nvPr/>
          </p:nvGrpSpPr>
          <p:grpSpPr bwMode="auto">
            <a:xfrm>
              <a:off x="2582" y="2132"/>
              <a:ext cx="577" cy="386"/>
              <a:chOff x="2002" y="1645"/>
              <a:chExt cx="1576" cy="1054"/>
            </a:xfrm>
          </p:grpSpPr>
          <p:sp>
            <p:nvSpPr>
              <p:cNvPr id="110" name="AutoShape 898"/>
              <p:cNvSpPr>
                <a:spLocks noChangeAspect="1" noChangeArrowheads="1"/>
              </p:cNvSpPr>
              <p:nvPr/>
            </p:nvSpPr>
            <p:spPr bwMode="auto">
              <a:xfrm>
                <a:off x="2301" y="1645"/>
                <a:ext cx="980" cy="29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298 w 21600"/>
                  <a:gd name="T13" fmla="*/ 4277 h 21600"/>
                  <a:gd name="T14" fmla="*/ 17302 w 21600"/>
                  <a:gd name="T15" fmla="*/ 1732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4992" y="21600"/>
                    </a:lnTo>
                    <a:lnTo>
                      <a:pt x="1660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AutoShape 899"/>
              <p:cNvSpPr>
                <a:spLocks noChangeAspect="1" noChangeArrowheads="1"/>
              </p:cNvSpPr>
              <p:nvPr/>
            </p:nvSpPr>
            <p:spPr bwMode="auto">
              <a:xfrm flipV="1">
                <a:off x="2534" y="1943"/>
                <a:ext cx="512" cy="756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2" name="AutoShape 900"/>
              <p:cNvSpPr>
                <a:spLocks noChangeAspect="1" noChangeArrowheads="1"/>
              </p:cNvSpPr>
              <p:nvPr/>
            </p:nvSpPr>
            <p:spPr bwMode="auto">
              <a:xfrm rot="2658748" flipV="1">
                <a:off x="3089" y="1734"/>
                <a:ext cx="412" cy="379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189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3" name="AutoShape 901"/>
              <p:cNvSpPr>
                <a:spLocks noChangeAspect="1" noChangeArrowheads="1"/>
              </p:cNvSpPr>
              <p:nvPr/>
            </p:nvSpPr>
            <p:spPr bwMode="auto">
              <a:xfrm rot="-2658748" flipH="1" flipV="1">
                <a:off x="2079" y="1736"/>
                <a:ext cx="412" cy="379"/>
              </a:xfrm>
              <a:prstGeom prst="triangle">
                <a:avLst>
                  <a:gd name="adj" fmla="val 10028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02"/>
              <p:cNvSpPr>
                <a:spLocks noChangeAspect="1"/>
              </p:cNvSpPr>
              <p:nvPr/>
            </p:nvSpPr>
            <p:spPr bwMode="auto">
              <a:xfrm>
                <a:off x="2002" y="1933"/>
                <a:ext cx="789" cy="765"/>
              </a:xfrm>
              <a:custGeom>
                <a:avLst/>
                <a:gdLst>
                  <a:gd name="T0" fmla="*/ 0 w 789"/>
                  <a:gd name="T1" fmla="*/ 0 h 765"/>
                  <a:gd name="T2" fmla="*/ 532 w 789"/>
                  <a:gd name="T3" fmla="*/ 11 h 765"/>
                  <a:gd name="T4" fmla="*/ 789 w 789"/>
                  <a:gd name="T5" fmla="*/ 76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903"/>
              <p:cNvSpPr>
                <a:spLocks noChangeAspect="1"/>
              </p:cNvSpPr>
              <p:nvPr/>
            </p:nvSpPr>
            <p:spPr bwMode="auto">
              <a:xfrm flipH="1">
                <a:off x="2789" y="1933"/>
                <a:ext cx="789" cy="765"/>
              </a:xfrm>
              <a:custGeom>
                <a:avLst/>
                <a:gdLst>
                  <a:gd name="T0" fmla="*/ 0 w 789"/>
                  <a:gd name="T1" fmla="*/ 0 h 765"/>
                  <a:gd name="T2" fmla="*/ 532 w 789"/>
                  <a:gd name="T3" fmla="*/ 11 h 765"/>
                  <a:gd name="T4" fmla="*/ 789 w 789"/>
                  <a:gd name="T5" fmla="*/ 765 h 765"/>
                  <a:gd name="T6" fmla="*/ 0 w 789"/>
                  <a:gd name="T7" fmla="*/ 0 h 7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9"/>
                  <a:gd name="T13" fmla="*/ 0 h 765"/>
                  <a:gd name="T14" fmla="*/ 789 w 789"/>
                  <a:gd name="T15" fmla="*/ 765 h 7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9" h="765">
                    <a:moveTo>
                      <a:pt x="0" y="0"/>
                    </a:moveTo>
                    <a:lnTo>
                      <a:pt x="532" y="11"/>
                    </a:lnTo>
                    <a:lnTo>
                      <a:pt x="789" y="76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" name="Group 904"/>
            <p:cNvGrpSpPr>
              <a:grpSpLocks noChangeAspect="1"/>
            </p:cNvGrpSpPr>
            <p:nvPr/>
          </p:nvGrpSpPr>
          <p:grpSpPr bwMode="auto">
            <a:xfrm>
              <a:off x="2633" y="2043"/>
              <a:ext cx="217" cy="213"/>
              <a:chOff x="1511" y="934"/>
              <a:chExt cx="2234" cy="2188"/>
            </a:xfrm>
          </p:grpSpPr>
          <p:sp>
            <p:nvSpPr>
              <p:cNvPr id="108" name="AutoShape 905"/>
              <p:cNvSpPr>
                <a:spLocks noChangeAspect="1" noChangeArrowheads="1"/>
              </p:cNvSpPr>
              <p:nvPr/>
            </p:nvSpPr>
            <p:spPr bwMode="auto">
              <a:xfrm>
                <a:off x="1513" y="934"/>
                <a:ext cx="2234" cy="2186"/>
              </a:xfrm>
              <a:prstGeom prst="star4">
                <a:avLst>
                  <a:gd name="adj" fmla="val 125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" name="AutoShape 906"/>
              <p:cNvSpPr>
                <a:spLocks noChangeAspect="1" noChangeArrowheads="1"/>
              </p:cNvSpPr>
              <p:nvPr/>
            </p:nvSpPr>
            <p:spPr bwMode="auto">
              <a:xfrm rot="-2700000">
                <a:off x="1513" y="934"/>
                <a:ext cx="2234" cy="2186"/>
              </a:xfrm>
              <a:prstGeom prst="star4">
                <a:avLst>
                  <a:gd name="adj" fmla="val 125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07" name="AutoShape 907"/>
            <p:cNvSpPr>
              <a:spLocks noChangeAspect="1" noChangeArrowheads="1"/>
            </p:cNvSpPr>
            <p:nvPr/>
          </p:nvSpPr>
          <p:spPr bwMode="auto">
            <a:xfrm>
              <a:off x="2864" y="2372"/>
              <a:ext cx="664" cy="14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39000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rect">
                <a:fillToRect t="100000" r="100000"/>
              </a:path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16" name="Rectangle 932"/>
          <p:cNvSpPr>
            <a:spLocks noChangeArrowheads="1"/>
          </p:cNvSpPr>
          <p:nvPr/>
        </p:nvSpPr>
        <p:spPr bwMode="auto">
          <a:xfrm>
            <a:off x="7495108" y="4106836"/>
            <a:ext cx="6953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ko-KR" sz="1500" b="1" dirty="0">
                <a:solidFill>
                  <a:schemeClr val="bg1"/>
                </a:solidFill>
                <a:latin typeface="Arial" charset="0"/>
                <a:ea typeface="HY헤드라인M" pitchFamily="18" charset="-127"/>
              </a:rPr>
              <a:t>CASE 1</a:t>
            </a:r>
          </a:p>
        </p:txBody>
      </p:sp>
      <p:sp>
        <p:nvSpPr>
          <p:cNvPr id="117" name="Rectangle 933"/>
          <p:cNvSpPr>
            <a:spLocks noChangeArrowheads="1"/>
          </p:cNvSpPr>
          <p:nvPr/>
        </p:nvSpPr>
        <p:spPr bwMode="auto">
          <a:xfrm>
            <a:off x="7495108" y="4756124"/>
            <a:ext cx="6953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ko-KR" sz="1500" b="1" dirty="0">
                <a:solidFill>
                  <a:schemeClr val="bg1"/>
                </a:solidFill>
                <a:latin typeface="Arial" charset="0"/>
                <a:ea typeface="HY헤드라인M" pitchFamily="18" charset="-127"/>
              </a:rPr>
              <a:t>CASE 1</a:t>
            </a:r>
          </a:p>
        </p:txBody>
      </p:sp>
      <p:sp>
        <p:nvSpPr>
          <p:cNvPr id="118" name="椭圆 117"/>
          <p:cNvSpPr/>
          <p:nvPr/>
        </p:nvSpPr>
        <p:spPr bwMode="auto">
          <a:xfrm>
            <a:off x="1640384" y="2871757"/>
            <a:ext cx="812452" cy="816160"/>
          </a:xfrm>
          <a:prstGeom prst="ellipse">
            <a:avLst/>
          </a:prstGeom>
          <a:gradFill flip="none" rotWithShape="1">
            <a:gsLst>
              <a:gs pos="17000">
                <a:schemeClr val="accent4">
                  <a:lumMod val="60000"/>
                  <a:lumOff val="40000"/>
                  <a:alpha val="51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19" name="Rectangle 934"/>
          <p:cNvSpPr>
            <a:spLocks noChangeArrowheads="1"/>
          </p:cNvSpPr>
          <p:nvPr/>
        </p:nvSpPr>
        <p:spPr bwMode="auto">
          <a:xfrm>
            <a:off x="7495108" y="5403824"/>
            <a:ext cx="7493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/>
            </a:outerShdw>
          </a:effec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ko-KR" sz="1500" b="1" dirty="0">
                <a:solidFill>
                  <a:schemeClr val="bg1"/>
                </a:solidFill>
                <a:latin typeface="Arial" charset="0"/>
                <a:ea typeface="HY헤드라인M" pitchFamily="18" charset="-127"/>
              </a:rPr>
              <a:t> CASE 1</a:t>
            </a:r>
          </a:p>
        </p:txBody>
      </p:sp>
      <p:sp>
        <p:nvSpPr>
          <p:cNvPr id="120" name="椭圆 119"/>
          <p:cNvSpPr/>
          <p:nvPr/>
        </p:nvSpPr>
        <p:spPr bwMode="auto">
          <a:xfrm>
            <a:off x="4614146" y="2943195"/>
            <a:ext cx="812452" cy="816160"/>
          </a:xfrm>
          <a:prstGeom prst="ellipse">
            <a:avLst/>
          </a:prstGeom>
          <a:gradFill flip="none" rotWithShape="1">
            <a:gsLst>
              <a:gs pos="17000">
                <a:schemeClr val="accent4">
                  <a:lumMod val="60000"/>
                  <a:lumOff val="40000"/>
                  <a:alpha val="51000"/>
                </a:schemeClr>
              </a:gs>
              <a:gs pos="7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21" name="TextBox 147"/>
          <p:cNvSpPr txBox="1">
            <a:spLocks noChangeArrowheads="1"/>
          </p:cNvSpPr>
          <p:nvPr/>
        </p:nvSpPr>
        <p:spPr bwMode="auto">
          <a:xfrm>
            <a:off x="2497640" y="1371559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2" name="TextBox 147"/>
          <p:cNvSpPr txBox="1">
            <a:spLocks noChangeArrowheads="1"/>
          </p:cNvSpPr>
          <p:nvPr/>
        </p:nvSpPr>
        <p:spPr bwMode="auto">
          <a:xfrm>
            <a:off x="3854962" y="1758494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3" name="TextBox 147"/>
          <p:cNvSpPr txBox="1">
            <a:spLocks noChangeArrowheads="1"/>
          </p:cNvSpPr>
          <p:nvPr/>
        </p:nvSpPr>
        <p:spPr bwMode="auto">
          <a:xfrm>
            <a:off x="926004" y="1728749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4" name="TextBox 147"/>
          <p:cNvSpPr txBox="1">
            <a:spLocks noChangeArrowheads="1"/>
          </p:cNvSpPr>
          <p:nvPr/>
        </p:nvSpPr>
        <p:spPr bwMode="auto">
          <a:xfrm>
            <a:off x="926004" y="3014633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5" name="TextBox 147"/>
          <p:cNvSpPr txBox="1">
            <a:spLocks noChangeArrowheads="1"/>
          </p:cNvSpPr>
          <p:nvPr/>
        </p:nvSpPr>
        <p:spPr bwMode="auto">
          <a:xfrm>
            <a:off x="3872453" y="3044378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6" name="TextBox 147"/>
          <p:cNvSpPr txBox="1">
            <a:spLocks noChangeArrowheads="1"/>
          </p:cNvSpPr>
          <p:nvPr/>
        </p:nvSpPr>
        <p:spPr bwMode="auto">
          <a:xfrm>
            <a:off x="2372255" y="3443261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7" name="TextBox 147"/>
          <p:cNvSpPr txBox="1">
            <a:spLocks noChangeArrowheads="1"/>
          </p:cNvSpPr>
          <p:nvPr/>
        </p:nvSpPr>
        <p:spPr bwMode="auto">
          <a:xfrm>
            <a:off x="2426202" y="4616014"/>
            <a:ext cx="2268525" cy="5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21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741</cp:revision>
  <dcterms:created xsi:type="dcterms:W3CDTF">2009-02-11T05:37:22Z</dcterms:created>
  <dcterms:modified xsi:type="dcterms:W3CDTF">2012-07-29T03:20:11Z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