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AutoShape 6"/>
          <p:cNvSpPr>
            <a:spLocks noChangeArrowheads="1"/>
          </p:cNvSpPr>
          <p:nvPr/>
        </p:nvSpPr>
        <p:spPr bwMode="gray">
          <a:xfrm>
            <a:off x="3693889" y="1186656"/>
            <a:ext cx="1876425" cy="1497013"/>
          </a:xfrm>
          <a:prstGeom prst="hexagon">
            <a:avLst>
              <a:gd name="adj" fmla="val 28905"/>
              <a:gd name="vf" fmla="val 115470"/>
            </a:avLst>
          </a:prstGeom>
          <a:solidFill>
            <a:srgbClr val="80808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AutoShape 7"/>
          <p:cNvSpPr>
            <a:spLocks noChangeArrowheads="1"/>
          </p:cNvSpPr>
          <p:nvPr/>
        </p:nvSpPr>
        <p:spPr bwMode="gray">
          <a:xfrm>
            <a:off x="3678014" y="1161256"/>
            <a:ext cx="1876425" cy="1497013"/>
          </a:xfrm>
          <a:prstGeom prst="hexagon">
            <a:avLst>
              <a:gd name="adj" fmla="val 28905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0">
                <a:srgbClr val="E6E6E6"/>
              </a:gs>
              <a:gs pos="66000">
                <a:srgbClr val="7D8496"/>
              </a:gs>
              <a:gs pos="73500">
                <a:srgbClr val="E6E6E6"/>
              </a:gs>
              <a:gs pos="92500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AutoShape 8"/>
          <p:cNvSpPr>
            <a:spLocks noChangeArrowheads="1"/>
          </p:cNvSpPr>
          <p:nvPr/>
        </p:nvSpPr>
        <p:spPr bwMode="gray">
          <a:xfrm>
            <a:off x="3787963" y="1251406"/>
            <a:ext cx="1649196" cy="1316194"/>
          </a:xfrm>
          <a:prstGeom prst="hexagon">
            <a:avLst>
              <a:gd name="adj" fmla="val 28896"/>
              <a:gd name="vf" fmla="val 115470"/>
            </a:avLst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AutoShape 12"/>
          <p:cNvSpPr>
            <a:spLocks noChangeArrowheads="1"/>
          </p:cNvSpPr>
          <p:nvPr/>
        </p:nvSpPr>
        <p:spPr bwMode="gray">
          <a:xfrm>
            <a:off x="2315939" y="1945481"/>
            <a:ext cx="1878013" cy="1497013"/>
          </a:xfrm>
          <a:prstGeom prst="hexagon">
            <a:avLst>
              <a:gd name="adj" fmla="val 28906"/>
              <a:gd name="vf" fmla="val 115470"/>
            </a:avLst>
          </a:prstGeom>
          <a:solidFill>
            <a:srgbClr val="80808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AutoShape 13"/>
          <p:cNvSpPr>
            <a:spLocks noChangeArrowheads="1"/>
          </p:cNvSpPr>
          <p:nvPr/>
        </p:nvSpPr>
        <p:spPr bwMode="gray">
          <a:xfrm>
            <a:off x="2300064" y="1920081"/>
            <a:ext cx="1878013" cy="1497013"/>
          </a:xfrm>
          <a:prstGeom prst="hexagon">
            <a:avLst>
              <a:gd name="adj" fmla="val 28906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0">
                <a:srgbClr val="E6E6E6"/>
              </a:gs>
              <a:gs pos="66000">
                <a:srgbClr val="7D8496"/>
              </a:gs>
              <a:gs pos="73500">
                <a:srgbClr val="E6E6E6"/>
              </a:gs>
              <a:gs pos="92500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AutoShape 14"/>
          <p:cNvSpPr>
            <a:spLocks noChangeArrowheads="1"/>
          </p:cNvSpPr>
          <p:nvPr/>
        </p:nvSpPr>
        <p:spPr bwMode="gray">
          <a:xfrm>
            <a:off x="2410106" y="2010231"/>
            <a:ext cx="1650580" cy="1316194"/>
          </a:xfrm>
          <a:prstGeom prst="hexagon">
            <a:avLst>
              <a:gd name="adj" fmla="val 28896"/>
              <a:gd name="vf" fmla="val 115470"/>
            </a:avLst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AutoShape 18"/>
          <p:cNvSpPr>
            <a:spLocks noChangeArrowheads="1"/>
          </p:cNvSpPr>
          <p:nvPr/>
        </p:nvSpPr>
        <p:spPr bwMode="gray">
          <a:xfrm>
            <a:off x="3693889" y="2709069"/>
            <a:ext cx="1876425" cy="1497012"/>
          </a:xfrm>
          <a:prstGeom prst="hexagon">
            <a:avLst>
              <a:gd name="adj" fmla="val 28905"/>
              <a:gd name="vf" fmla="val 115470"/>
            </a:avLst>
          </a:prstGeom>
          <a:solidFill>
            <a:srgbClr val="80808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AutoShape 19"/>
          <p:cNvSpPr>
            <a:spLocks noChangeArrowheads="1"/>
          </p:cNvSpPr>
          <p:nvPr/>
        </p:nvSpPr>
        <p:spPr bwMode="gray">
          <a:xfrm>
            <a:off x="3678014" y="2683669"/>
            <a:ext cx="1876425" cy="1497012"/>
          </a:xfrm>
          <a:prstGeom prst="hexagon">
            <a:avLst>
              <a:gd name="adj" fmla="val 28905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0">
                <a:srgbClr val="E6E6E6"/>
              </a:gs>
              <a:gs pos="66000">
                <a:srgbClr val="7D8496"/>
              </a:gs>
              <a:gs pos="73500">
                <a:srgbClr val="E6E6E6"/>
              </a:gs>
              <a:gs pos="92500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AutoShape 20"/>
          <p:cNvSpPr>
            <a:spLocks noChangeArrowheads="1"/>
          </p:cNvSpPr>
          <p:nvPr/>
        </p:nvSpPr>
        <p:spPr bwMode="gray">
          <a:xfrm>
            <a:off x="3787963" y="2773819"/>
            <a:ext cx="1649196" cy="1316193"/>
          </a:xfrm>
          <a:prstGeom prst="hexagon">
            <a:avLst>
              <a:gd name="adj" fmla="val 28896"/>
              <a:gd name="vf" fmla="val 115470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AutoShape 24"/>
          <p:cNvSpPr>
            <a:spLocks noChangeArrowheads="1"/>
          </p:cNvSpPr>
          <p:nvPr/>
        </p:nvSpPr>
        <p:spPr bwMode="gray">
          <a:xfrm>
            <a:off x="5070252" y="1945481"/>
            <a:ext cx="1878012" cy="1497013"/>
          </a:xfrm>
          <a:prstGeom prst="hexagon">
            <a:avLst>
              <a:gd name="adj" fmla="val 28906"/>
              <a:gd name="vf" fmla="val 115470"/>
            </a:avLst>
          </a:prstGeom>
          <a:solidFill>
            <a:srgbClr val="80808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AutoShape 25"/>
          <p:cNvSpPr>
            <a:spLocks noChangeArrowheads="1"/>
          </p:cNvSpPr>
          <p:nvPr/>
        </p:nvSpPr>
        <p:spPr bwMode="gray">
          <a:xfrm>
            <a:off x="5054377" y="1920081"/>
            <a:ext cx="1878012" cy="1497013"/>
          </a:xfrm>
          <a:prstGeom prst="hexagon">
            <a:avLst>
              <a:gd name="adj" fmla="val 28906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0">
                <a:srgbClr val="E6E6E6"/>
              </a:gs>
              <a:gs pos="66000">
                <a:srgbClr val="7D8496"/>
              </a:gs>
              <a:gs pos="73500">
                <a:srgbClr val="E6E6E6"/>
              </a:gs>
              <a:gs pos="92500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" name="AutoShape 26"/>
          <p:cNvSpPr>
            <a:spLocks noChangeArrowheads="1"/>
          </p:cNvSpPr>
          <p:nvPr/>
        </p:nvSpPr>
        <p:spPr bwMode="gray">
          <a:xfrm>
            <a:off x="5164419" y="2010231"/>
            <a:ext cx="1650579" cy="1316194"/>
          </a:xfrm>
          <a:prstGeom prst="hexagon">
            <a:avLst>
              <a:gd name="adj" fmla="val 28896"/>
              <a:gd name="vf" fmla="val 115470"/>
            </a:avLst>
          </a:prstGeom>
          <a:solidFill>
            <a:schemeClr val="tx2"/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AutoShape 30"/>
          <p:cNvSpPr>
            <a:spLocks noChangeArrowheads="1"/>
          </p:cNvSpPr>
          <p:nvPr/>
        </p:nvSpPr>
        <p:spPr bwMode="gray">
          <a:xfrm>
            <a:off x="5070252" y="3472656"/>
            <a:ext cx="1878012" cy="1497013"/>
          </a:xfrm>
          <a:prstGeom prst="hexagon">
            <a:avLst>
              <a:gd name="adj" fmla="val 28906"/>
              <a:gd name="vf" fmla="val 115470"/>
            </a:avLst>
          </a:prstGeom>
          <a:solidFill>
            <a:srgbClr val="80808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" name="AutoShape 31"/>
          <p:cNvSpPr>
            <a:spLocks noChangeArrowheads="1"/>
          </p:cNvSpPr>
          <p:nvPr/>
        </p:nvSpPr>
        <p:spPr bwMode="gray">
          <a:xfrm>
            <a:off x="5054377" y="3447256"/>
            <a:ext cx="1878012" cy="1497013"/>
          </a:xfrm>
          <a:prstGeom prst="hexagon">
            <a:avLst>
              <a:gd name="adj" fmla="val 28906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0">
                <a:srgbClr val="E6E6E6"/>
              </a:gs>
              <a:gs pos="66000">
                <a:srgbClr val="7D8496"/>
              </a:gs>
              <a:gs pos="73500">
                <a:srgbClr val="E6E6E6"/>
              </a:gs>
              <a:gs pos="92500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" name="AutoShape 32"/>
          <p:cNvSpPr>
            <a:spLocks noChangeArrowheads="1"/>
          </p:cNvSpPr>
          <p:nvPr/>
        </p:nvSpPr>
        <p:spPr bwMode="gray">
          <a:xfrm>
            <a:off x="5164419" y="3537406"/>
            <a:ext cx="1650579" cy="1316194"/>
          </a:xfrm>
          <a:prstGeom prst="hexagon">
            <a:avLst>
              <a:gd name="adj" fmla="val 28896"/>
              <a:gd name="vf" fmla="val 115470"/>
            </a:avLst>
          </a:prstGeom>
          <a:solidFill>
            <a:srgbClr val="FF3399"/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AutoShape 36"/>
          <p:cNvSpPr>
            <a:spLocks noChangeArrowheads="1"/>
          </p:cNvSpPr>
          <p:nvPr/>
        </p:nvSpPr>
        <p:spPr bwMode="gray">
          <a:xfrm>
            <a:off x="2315939" y="3472656"/>
            <a:ext cx="1878013" cy="1497013"/>
          </a:xfrm>
          <a:prstGeom prst="hexagon">
            <a:avLst>
              <a:gd name="adj" fmla="val 28906"/>
              <a:gd name="vf" fmla="val 115470"/>
            </a:avLst>
          </a:prstGeom>
          <a:solidFill>
            <a:srgbClr val="80808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" name="AutoShape 37"/>
          <p:cNvSpPr>
            <a:spLocks noChangeArrowheads="1"/>
          </p:cNvSpPr>
          <p:nvPr/>
        </p:nvSpPr>
        <p:spPr bwMode="gray">
          <a:xfrm>
            <a:off x="2300064" y="3447256"/>
            <a:ext cx="1878013" cy="1497013"/>
          </a:xfrm>
          <a:prstGeom prst="hexagon">
            <a:avLst>
              <a:gd name="adj" fmla="val 28906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0">
                <a:srgbClr val="E6E6E6"/>
              </a:gs>
              <a:gs pos="66000">
                <a:srgbClr val="7D8496"/>
              </a:gs>
              <a:gs pos="73500">
                <a:srgbClr val="E6E6E6"/>
              </a:gs>
              <a:gs pos="92500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" name="AutoShape 38"/>
          <p:cNvSpPr>
            <a:spLocks noChangeArrowheads="1"/>
          </p:cNvSpPr>
          <p:nvPr/>
        </p:nvSpPr>
        <p:spPr bwMode="gray">
          <a:xfrm>
            <a:off x="2410106" y="3537406"/>
            <a:ext cx="1650580" cy="1316194"/>
          </a:xfrm>
          <a:prstGeom prst="hexagon">
            <a:avLst>
              <a:gd name="adj" fmla="val 28896"/>
              <a:gd name="vf" fmla="val 115470"/>
            </a:avLst>
          </a:prstGeom>
          <a:solidFill>
            <a:schemeClr val="accent4">
              <a:lumMod val="75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2" name="AutoShape 42"/>
          <p:cNvSpPr>
            <a:spLocks noChangeArrowheads="1"/>
          </p:cNvSpPr>
          <p:nvPr/>
        </p:nvSpPr>
        <p:spPr bwMode="gray">
          <a:xfrm>
            <a:off x="3693889" y="4236244"/>
            <a:ext cx="1876425" cy="1497012"/>
          </a:xfrm>
          <a:prstGeom prst="hexagon">
            <a:avLst>
              <a:gd name="adj" fmla="val 28905"/>
              <a:gd name="vf" fmla="val 115470"/>
            </a:avLst>
          </a:prstGeom>
          <a:solidFill>
            <a:srgbClr val="80808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" name="AutoShape 43"/>
          <p:cNvSpPr>
            <a:spLocks noChangeArrowheads="1"/>
          </p:cNvSpPr>
          <p:nvPr/>
        </p:nvSpPr>
        <p:spPr bwMode="gray">
          <a:xfrm>
            <a:off x="3678014" y="4210844"/>
            <a:ext cx="1876425" cy="1497012"/>
          </a:xfrm>
          <a:prstGeom prst="hexagon">
            <a:avLst>
              <a:gd name="adj" fmla="val 28905"/>
              <a:gd name="vf" fmla="val 115470"/>
            </a:avLst>
          </a:prstGeom>
          <a:gradFill rotWithShape="1">
            <a:gsLst>
              <a:gs pos="0">
                <a:srgbClr val="E6E6E6"/>
              </a:gs>
              <a:gs pos="7500">
                <a:srgbClr val="7D8496"/>
              </a:gs>
              <a:gs pos="26500">
                <a:srgbClr val="E6E6E6"/>
              </a:gs>
              <a:gs pos="34000">
                <a:srgbClr val="7D8496"/>
              </a:gs>
              <a:gs pos="46500">
                <a:srgbClr val="E6E6E6"/>
              </a:gs>
              <a:gs pos="50000">
                <a:srgbClr val="FFFFFF"/>
              </a:gs>
              <a:gs pos="53500">
                <a:srgbClr val="E6E6E6"/>
              </a:gs>
              <a:gs pos="66000">
                <a:srgbClr val="7D8496"/>
              </a:gs>
              <a:gs pos="73500">
                <a:srgbClr val="E6E6E6"/>
              </a:gs>
              <a:gs pos="92500">
                <a:srgbClr val="7D8496"/>
              </a:gs>
              <a:gs pos="100000">
                <a:srgbClr val="E6E6E6"/>
              </a:gs>
            </a:gsLst>
            <a:lin ang="2700000" scaled="1"/>
          </a:gra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4" name="AutoShape 44"/>
          <p:cNvSpPr>
            <a:spLocks noChangeArrowheads="1"/>
          </p:cNvSpPr>
          <p:nvPr/>
        </p:nvSpPr>
        <p:spPr bwMode="gray">
          <a:xfrm>
            <a:off x="3787963" y="4300994"/>
            <a:ext cx="1649196" cy="1316193"/>
          </a:xfrm>
          <a:prstGeom prst="hexagon">
            <a:avLst>
              <a:gd name="adj" fmla="val 28896"/>
              <a:gd name="vf" fmla="val 115470"/>
            </a:avLst>
          </a:prstGeom>
          <a:solidFill>
            <a:schemeClr val="accent2">
              <a:lumMod val="75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TextBox 147"/>
          <p:cNvSpPr txBox="1">
            <a:spLocks noChangeArrowheads="1"/>
          </p:cNvSpPr>
          <p:nvPr/>
        </p:nvSpPr>
        <p:spPr bwMode="auto">
          <a:xfrm>
            <a:off x="2482612" y="2518562"/>
            <a:ext cx="141763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56" name="TextBox 147"/>
          <p:cNvSpPr txBox="1">
            <a:spLocks noChangeArrowheads="1"/>
          </p:cNvSpPr>
          <p:nvPr/>
        </p:nvSpPr>
        <p:spPr bwMode="auto">
          <a:xfrm>
            <a:off x="2482612" y="4018760"/>
            <a:ext cx="141763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57" name="TextBox 147"/>
          <p:cNvSpPr txBox="1">
            <a:spLocks noChangeArrowheads="1"/>
          </p:cNvSpPr>
          <p:nvPr/>
        </p:nvSpPr>
        <p:spPr bwMode="auto">
          <a:xfrm>
            <a:off x="3911372" y="1732744"/>
            <a:ext cx="141763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58" name="TextBox 147"/>
          <p:cNvSpPr txBox="1">
            <a:spLocks noChangeArrowheads="1"/>
          </p:cNvSpPr>
          <p:nvPr/>
        </p:nvSpPr>
        <p:spPr bwMode="auto">
          <a:xfrm>
            <a:off x="3839934" y="3232942"/>
            <a:ext cx="141763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59" name="TextBox 147"/>
          <p:cNvSpPr txBox="1">
            <a:spLocks noChangeArrowheads="1"/>
          </p:cNvSpPr>
          <p:nvPr/>
        </p:nvSpPr>
        <p:spPr bwMode="auto">
          <a:xfrm>
            <a:off x="5268694" y="2447124"/>
            <a:ext cx="141763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60" name="TextBox 147"/>
          <p:cNvSpPr txBox="1">
            <a:spLocks noChangeArrowheads="1"/>
          </p:cNvSpPr>
          <p:nvPr/>
        </p:nvSpPr>
        <p:spPr bwMode="auto">
          <a:xfrm>
            <a:off x="5268694" y="4018760"/>
            <a:ext cx="141763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61" name="TextBox 147"/>
          <p:cNvSpPr txBox="1">
            <a:spLocks noChangeArrowheads="1"/>
          </p:cNvSpPr>
          <p:nvPr/>
        </p:nvSpPr>
        <p:spPr bwMode="auto">
          <a:xfrm>
            <a:off x="3911372" y="4804578"/>
            <a:ext cx="141763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sz="1600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18533</TotalTime>
  <Words>14</Words>
  <Application>Microsoft Office PowerPoint</Application>
  <PresentationFormat>全屏显示(4:3)</PresentationFormat>
  <Paragraphs>7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739</cp:revision>
  <dcterms:created xsi:type="dcterms:W3CDTF">2009-02-11T05:37:22Z</dcterms:created>
  <dcterms:modified xsi:type="dcterms:W3CDTF">2012-07-29T03:09:30Z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