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4"/>
          <p:cNvSpPr>
            <a:spLocks/>
          </p:cNvSpPr>
          <p:nvPr/>
        </p:nvSpPr>
        <p:spPr bwMode="auto">
          <a:xfrm>
            <a:off x="3820414" y="1714488"/>
            <a:ext cx="1520825" cy="1500187"/>
          </a:xfrm>
          <a:custGeom>
            <a:avLst/>
            <a:gdLst>
              <a:gd name="T0" fmla="*/ 247 w 1269"/>
              <a:gd name="T1" fmla="*/ 191 h 1250"/>
              <a:gd name="T2" fmla="*/ 329 w 1269"/>
              <a:gd name="T3" fmla="*/ 127 h 1250"/>
              <a:gd name="T4" fmla="*/ 318 w 1269"/>
              <a:gd name="T5" fmla="*/ 81 h 1250"/>
              <a:gd name="T6" fmla="*/ 431 w 1269"/>
              <a:gd name="T7" fmla="*/ 30 h 1250"/>
              <a:gd name="T8" fmla="*/ 460 w 1269"/>
              <a:gd name="T9" fmla="*/ 73 h 1250"/>
              <a:gd name="T10" fmla="*/ 562 w 1269"/>
              <a:gd name="T11" fmla="*/ 49 h 1250"/>
              <a:gd name="T12" fmla="*/ 573 w 1269"/>
              <a:gd name="T13" fmla="*/ 1 h 1250"/>
              <a:gd name="T14" fmla="*/ 692 w 1269"/>
              <a:gd name="T15" fmla="*/ 0 h 1250"/>
              <a:gd name="T16" fmla="*/ 701 w 1269"/>
              <a:gd name="T17" fmla="*/ 49 h 1250"/>
              <a:gd name="T18" fmla="*/ 801 w 1269"/>
              <a:gd name="T19" fmla="*/ 69 h 1250"/>
              <a:gd name="T20" fmla="*/ 833 w 1269"/>
              <a:gd name="T21" fmla="*/ 30 h 1250"/>
              <a:gd name="T22" fmla="*/ 945 w 1269"/>
              <a:gd name="T23" fmla="*/ 79 h 1250"/>
              <a:gd name="T24" fmla="*/ 932 w 1269"/>
              <a:gd name="T25" fmla="*/ 126 h 1250"/>
              <a:gd name="T26" fmla="*/ 1016 w 1269"/>
              <a:gd name="T27" fmla="*/ 185 h 1250"/>
              <a:gd name="T28" fmla="*/ 1059 w 1269"/>
              <a:gd name="T29" fmla="*/ 162 h 1250"/>
              <a:gd name="T30" fmla="*/ 1141 w 1269"/>
              <a:gd name="T31" fmla="*/ 252 h 1250"/>
              <a:gd name="T32" fmla="*/ 1111 w 1269"/>
              <a:gd name="T33" fmla="*/ 288 h 1250"/>
              <a:gd name="T34" fmla="*/ 1163 w 1269"/>
              <a:gd name="T35" fmla="*/ 379 h 1250"/>
              <a:gd name="T36" fmla="*/ 1214 w 1269"/>
              <a:gd name="T37" fmla="*/ 372 h 1250"/>
              <a:gd name="T38" fmla="*/ 1253 w 1269"/>
              <a:gd name="T39" fmla="*/ 488 h 1250"/>
              <a:gd name="T40" fmla="*/ 1206 w 1269"/>
              <a:gd name="T41" fmla="*/ 512 h 1250"/>
              <a:gd name="T42" fmla="*/ 1220 w 1269"/>
              <a:gd name="T43" fmla="*/ 612 h 1250"/>
              <a:gd name="T44" fmla="*/ 1268 w 1269"/>
              <a:gd name="T45" fmla="*/ 631 h 1250"/>
              <a:gd name="T46" fmla="*/ 1257 w 1269"/>
              <a:gd name="T47" fmla="*/ 748 h 1250"/>
              <a:gd name="T48" fmla="*/ 1206 w 1269"/>
              <a:gd name="T49" fmla="*/ 751 h 1250"/>
              <a:gd name="T50" fmla="*/ 1173 w 1269"/>
              <a:gd name="T51" fmla="*/ 852 h 1250"/>
              <a:gd name="T52" fmla="*/ 1211 w 1269"/>
              <a:gd name="T53" fmla="*/ 885 h 1250"/>
              <a:gd name="T54" fmla="*/ 1150 w 1269"/>
              <a:gd name="T55" fmla="*/ 990 h 1250"/>
              <a:gd name="T56" fmla="*/ 1103 w 1269"/>
              <a:gd name="T57" fmla="*/ 970 h 1250"/>
              <a:gd name="T58" fmla="*/ 1035 w 1269"/>
              <a:gd name="T59" fmla="*/ 1048 h 1250"/>
              <a:gd name="T60" fmla="*/ 1054 w 1269"/>
              <a:gd name="T61" fmla="*/ 1097 h 1250"/>
              <a:gd name="T62" fmla="*/ 955 w 1269"/>
              <a:gd name="T63" fmla="*/ 1167 h 1250"/>
              <a:gd name="T64" fmla="*/ 920 w 1269"/>
              <a:gd name="T65" fmla="*/ 1130 h 1250"/>
              <a:gd name="T66" fmla="*/ 826 w 1269"/>
              <a:gd name="T67" fmla="*/ 1174 h 1250"/>
              <a:gd name="T68" fmla="*/ 826 w 1269"/>
              <a:gd name="T69" fmla="*/ 1224 h 1250"/>
              <a:gd name="T70" fmla="*/ 705 w 1269"/>
              <a:gd name="T71" fmla="*/ 1249 h 1250"/>
              <a:gd name="T72" fmla="*/ 687 w 1269"/>
              <a:gd name="T73" fmla="*/ 1201 h 1250"/>
              <a:gd name="T74" fmla="*/ 585 w 1269"/>
              <a:gd name="T75" fmla="*/ 1203 h 1250"/>
              <a:gd name="T76" fmla="*/ 564 w 1269"/>
              <a:gd name="T77" fmla="*/ 1249 h 1250"/>
              <a:gd name="T78" fmla="*/ 445 w 1269"/>
              <a:gd name="T79" fmla="*/ 1224 h 1250"/>
              <a:gd name="T80" fmla="*/ 446 w 1269"/>
              <a:gd name="T81" fmla="*/ 1174 h 1250"/>
              <a:gd name="T82" fmla="*/ 351 w 1269"/>
              <a:gd name="T83" fmla="*/ 1135 h 1250"/>
              <a:gd name="T84" fmla="*/ 314 w 1269"/>
              <a:gd name="T85" fmla="*/ 1167 h 1250"/>
              <a:gd name="T86" fmla="*/ 212 w 1269"/>
              <a:gd name="T87" fmla="*/ 1097 h 1250"/>
              <a:gd name="T88" fmla="*/ 237 w 1269"/>
              <a:gd name="T89" fmla="*/ 1051 h 1250"/>
              <a:gd name="T90" fmla="*/ 167 w 1269"/>
              <a:gd name="T91" fmla="*/ 978 h 1250"/>
              <a:gd name="T92" fmla="*/ 117 w 1269"/>
              <a:gd name="T93" fmla="*/ 990 h 1250"/>
              <a:gd name="T94" fmla="*/ 55 w 1269"/>
              <a:gd name="T95" fmla="*/ 885 h 1250"/>
              <a:gd name="T96" fmla="*/ 95 w 1269"/>
              <a:gd name="T97" fmla="*/ 856 h 1250"/>
              <a:gd name="T98" fmla="*/ 63 w 1269"/>
              <a:gd name="T99" fmla="*/ 759 h 1250"/>
              <a:gd name="T100" fmla="*/ 14 w 1269"/>
              <a:gd name="T101" fmla="*/ 751 h 1250"/>
              <a:gd name="T102" fmla="*/ 0 w 1269"/>
              <a:gd name="T103" fmla="*/ 631 h 1250"/>
              <a:gd name="T104" fmla="*/ 47 w 1269"/>
              <a:gd name="T105" fmla="*/ 620 h 1250"/>
              <a:gd name="T106" fmla="*/ 58 w 1269"/>
              <a:gd name="T107" fmla="*/ 517 h 1250"/>
              <a:gd name="T108" fmla="*/ 14 w 1269"/>
              <a:gd name="T109" fmla="*/ 491 h 1250"/>
              <a:gd name="T110" fmla="*/ 51 w 1269"/>
              <a:gd name="T111" fmla="*/ 375 h 1250"/>
              <a:gd name="T112" fmla="*/ 101 w 1269"/>
              <a:gd name="T113" fmla="*/ 383 h 1250"/>
              <a:gd name="T114" fmla="*/ 151 w 1269"/>
              <a:gd name="T115" fmla="*/ 293 h 1250"/>
              <a:gd name="T116" fmla="*/ 121 w 1269"/>
              <a:gd name="T117" fmla="*/ 254 h 1250"/>
              <a:gd name="T118" fmla="*/ 204 w 1269"/>
              <a:gd name="T119" fmla="*/ 162 h 1250"/>
              <a:gd name="T120" fmla="*/ 247 w 1269"/>
              <a:gd name="T121" fmla="*/ 191 h 12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9"/>
              <a:gd name="T184" fmla="*/ 0 h 1250"/>
              <a:gd name="T185" fmla="*/ 1269 w 1269"/>
              <a:gd name="T186" fmla="*/ 1250 h 12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9" h="1250">
                <a:moveTo>
                  <a:pt x="247" y="191"/>
                </a:moveTo>
                <a:lnTo>
                  <a:pt x="329" y="127"/>
                </a:lnTo>
                <a:lnTo>
                  <a:pt x="318" y="81"/>
                </a:lnTo>
                <a:lnTo>
                  <a:pt x="431" y="30"/>
                </a:lnTo>
                <a:lnTo>
                  <a:pt x="460" y="73"/>
                </a:lnTo>
                <a:lnTo>
                  <a:pt x="562" y="49"/>
                </a:lnTo>
                <a:lnTo>
                  <a:pt x="573" y="1"/>
                </a:lnTo>
                <a:lnTo>
                  <a:pt x="692" y="0"/>
                </a:lnTo>
                <a:lnTo>
                  <a:pt x="701" y="49"/>
                </a:lnTo>
                <a:lnTo>
                  <a:pt x="801" y="69"/>
                </a:lnTo>
                <a:lnTo>
                  <a:pt x="833" y="30"/>
                </a:lnTo>
                <a:lnTo>
                  <a:pt x="945" y="79"/>
                </a:lnTo>
                <a:lnTo>
                  <a:pt x="932" y="126"/>
                </a:lnTo>
                <a:lnTo>
                  <a:pt x="1016" y="185"/>
                </a:lnTo>
                <a:lnTo>
                  <a:pt x="1059" y="162"/>
                </a:lnTo>
                <a:lnTo>
                  <a:pt x="1141" y="252"/>
                </a:lnTo>
                <a:lnTo>
                  <a:pt x="1111" y="288"/>
                </a:lnTo>
                <a:lnTo>
                  <a:pt x="1163" y="379"/>
                </a:lnTo>
                <a:lnTo>
                  <a:pt x="1214" y="372"/>
                </a:lnTo>
                <a:lnTo>
                  <a:pt x="1253" y="488"/>
                </a:lnTo>
                <a:lnTo>
                  <a:pt x="1206" y="512"/>
                </a:lnTo>
                <a:lnTo>
                  <a:pt x="1220" y="612"/>
                </a:lnTo>
                <a:lnTo>
                  <a:pt x="1268" y="631"/>
                </a:lnTo>
                <a:lnTo>
                  <a:pt x="1257" y="748"/>
                </a:lnTo>
                <a:lnTo>
                  <a:pt x="1206" y="751"/>
                </a:lnTo>
                <a:lnTo>
                  <a:pt x="1173" y="852"/>
                </a:lnTo>
                <a:lnTo>
                  <a:pt x="1211" y="885"/>
                </a:lnTo>
                <a:lnTo>
                  <a:pt x="1150" y="990"/>
                </a:lnTo>
                <a:lnTo>
                  <a:pt x="1103" y="970"/>
                </a:lnTo>
                <a:lnTo>
                  <a:pt x="1035" y="1048"/>
                </a:lnTo>
                <a:lnTo>
                  <a:pt x="1054" y="1097"/>
                </a:lnTo>
                <a:lnTo>
                  <a:pt x="955" y="1167"/>
                </a:lnTo>
                <a:lnTo>
                  <a:pt x="920" y="1130"/>
                </a:lnTo>
                <a:lnTo>
                  <a:pt x="826" y="1174"/>
                </a:lnTo>
                <a:lnTo>
                  <a:pt x="826" y="1224"/>
                </a:lnTo>
                <a:lnTo>
                  <a:pt x="705" y="1249"/>
                </a:lnTo>
                <a:lnTo>
                  <a:pt x="687" y="1201"/>
                </a:lnTo>
                <a:lnTo>
                  <a:pt x="585" y="1203"/>
                </a:lnTo>
                <a:lnTo>
                  <a:pt x="564" y="1249"/>
                </a:lnTo>
                <a:lnTo>
                  <a:pt x="445" y="1224"/>
                </a:lnTo>
                <a:lnTo>
                  <a:pt x="446" y="1174"/>
                </a:lnTo>
                <a:lnTo>
                  <a:pt x="351" y="1135"/>
                </a:lnTo>
                <a:lnTo>
                  <a:pt x="314" y="1167"/>
                </a:lnTo>
                <a:lnTo>
                  <a:pt x="212" y="1097"/>
                </a:lnTo>
                <a:lnTo>
                  <a:pt x="237" y="1051"/>
                </a:lnTo>
                <a:lnTo>
                  <a:pt x="167" y="978"/>
                </a:lnTo>
                <a:lnTo>
                  <a:pt x="117" y="990"/>
                </a:lnTo>
                <a:lnTo>
                  <a:pt x="55" y="885"/>
                </a:lnTo>
                <a:lnTo>
                  <a:pt x="95" y="856"/>
                </a:lnTo>
                <a:lnTo>
                  <a:pt x="63" y="759"/>
                </a:lnTo>
                <a:lnTo>
                  <a:pt x="14" y="751"/>
                </a:lnTo>
                <a:lnTo>
                  <a:pt x="0" y="631"/>
                </a:lnTo>
                <a:lnTo>
                  <a:pt x="47" y="620"/>
                </a:lnTo>
                <a:lnTo>
                  <a:pt x="58" y="517"/>
                </a:lnTo>
                <a:lnTo>
                  <a:pt x="14" y="491"/>
                </a:lnTo>
                <a:lnTo>
                  <a:pt x="51" y="375"/>
                </a:lnTo>
                <a:lnTo>
                  <a:pt x="101" y="383"/>
                </a:lnTo>
                <a:lnTo>
                  <a:pt x="151" y="293"/>
                </a:lnTo>
                <a:lnTo>
                  <a:pt x="121" y="254"/>
                </a:lnTo>
                <a:lnTo>
                  <a:pt x="204" y="162"/>
                </a:lnTo>
                <a:lnTo>
                  <a:pt x="247" y="191"/>
                </a:lnTo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2582166" y="2590185"/>
            <a:ext cx="1524000" cy="1500187"/>
          </a:xfrm>
          <a:custGeom>
            <a:avLst/>
            <a:gdLst>
              <a:gd name="T0" fmla="*/ 6 w 1269"/>
              <a:gd name="T1" fmla="*/ 5 h 1250"/>
              <a:gd name="T2" fmla="*/ 8 w 1269"/>
              <a:gd name="T3" fmla="*/ 4 h 1250"/>
              <a:gd name="T4" fmla="*/ 8 w 1269"/>
              <a:gd name="T5" fmla="*/ 2 h 1250"/>
              <a:gd name="T6" fmla="*/ 11 w 1269"/>
              <a:gd name="T7" fmla="*/ 2 h 1250"/>
              <a:gd name="T8" fmla="*/ 12 w 1269"/>
              <a:gd name="T9" fmla="*/ 2 h 1250"/>
              <a:gd name="T10" fmla="*/ 15 w 1269"/>
              <a:gd name="T11" fmla="*/ 2 h 1250"/>
              <a:gd name="T12" fmla="*/ 15 w 1269"/>
              <a:gd name="T13" fmla="*/ 1 h 1250"/>
              <a:gd name="T14" fmla="*/ 18 w 1269"/>
              <a:gd name="T15" fmla="*/ 0 h 1250"/>
              <a:gd name="T16" fmla="*/ 19 w 1269"/>
              <a:gd name="T17" fmla="*/ 2 h 1250"/>
              <a:gd name="T18" fmla="*/ 20 w 1269"/>
              <a:gd name="T19" fmla="*/ 2 h 1250"/>
              <a:gd name="T20" fmla="*/ 23 w 1269"/>
              <a:gd name="T21" fmla="*/ 2 h 1250"/>
              <a:gd name="T22" fmla="*/ 25 w 1269"/>
              <a:gd name="T23" fmla="*/ 2 h 1250"/>
              <a:gd name="T24" fmla="*/ 25 w 1269"/>
              <a:gd name="T25" fmla="*/ 4 h 1250"/>
              <a:gd name="T26" fmla="*/ 27 w 1269"/>
              <a:gd name="T27" fmla="*/ 5 h 1250"/>
              <a:gd name="T28" fmla="*/ 27 w 1269"/>
              <a:gd name="T29" fmla="*/ 5 h 1250"/>
              <a:gd name="T30" fmla="*/ 30 w 1269"/>
              <a:gd name="T31" fmla="*/ 6 h 1250"/>
              <a:gd name="T32" fmla="*/ 30 w 1269"/>
              <a:gd name="T33" fmla="*/ 8 h 1250"/>
              <a:gd name="T34" fmla="*/ 31 w 1269"/>
              <a:gd name="T35" fmla="*/ 10 h 1250"/>
              <a:gd name="T36" fmla="*/ 32 w 1269"/>
              <a:gd name="T37" fmla="*/ 10 h 1250"/>
              <a:gd name="T38" fmla="*/ 33 w 1269"/>
              <a:gd name="T39" fmla="*/ 13 h 1250"/>
              <a:gd name="T40" fmla="*/ 32 w 1269"/>
              <a:gd name="T41" fmla="*/ 14 h 1250"/>
              <a:gd name="T42" fmla="*/ 32 w 1269"/>
              <a:gd name="T43" fmla="*/ 16 h 1250"/>
              <a:gd name="T44" fmla="*/ 34 w 1269"/>
              <a:gd name="T45" fmla="*/ 17 h 1250"/>
              <a:gd name="T46" fmla="*/ 33 w 1269"/>
              <a:gd name="T47" fmla="*/ 20 h 1250"/>
              <a:gd name="T48" fmla="*/ 32 w 1269"/>
              <a:gd name="T49" fmla="*/ 20 h 1250"/>
              <a:gd name="T50" fmla="*/ 31 w 1269"/>
              <a:gd name="T51" fmla="*/ 22 h 1250"/>
              <a:gd name="T52" fmla="*/ 32 w 1269"/>
              <a:gd name="T53" fmla="*/ 23 h 1250"/>
              <a:gd name="T54" fmla="*/ 30 w 1269"/>
              <a:gd name="T55" fmla="*/ 26 h 1250"/>
              <a:gd name="T56" fmla="*/ 30 w 1269"/>
              <a:gd name="T57" fmla="*/ 26 h 1250"/>
              <a:gd name="T58" fmla="*/ 27 w 1269"/>
              <a:gd name="T59" fmla="*/ 27 h 1250"/>
              <a:gd name="T60" fmla="*/ 27 w 1269"/>
              <a:gd name="T61" fmla="*/ 29 h 1250"/>
              <a:gd name="T62" fmla="*/ 25 w 1269"/>
              <a:gd name="T63" fmla="*/ 31 h 1250"/>
              <a:gd name="T64" fmla="*/ 24 w 1269"/>
              <a:gd name="T65" fmla="*/ 29 h 1250"/>
              <a:gd name="T66" fmla="*/ 23 w 1269"/>
              <a:gd name="T67" fmla="*/ 31 h 1250"/>
              <a:gd name="T68" fmla="*/ 23 w 1269"/>
              <a:gd name="T69" fmla="*/ 32 h 1250"/>
              <a:gd name="T70" fmla="*/ 19 w 1269"/>
              <a:gd name="T71" fmla="*/ 33 h 1250"/>
              <a:gd name="T72" fmla="*/ 18 w 1269"/>
              <a:gd name="T73" fmla="*/ 32 h 1250"/>
              <a:gd name="T74" fmla="*/ 15 w 1269"/>
              <a:gd name="T75" fmla="*/ 32 h 1250"/>
              <a:gd name="T76" fmla="*/ 15 w 1269"/>
              <a:gd name="T77" fmla="*/ 33 h 1250"/>
              <a:gd name="T78" fmla="*/ 11 w 1269"/>
              <a:gd name="T79" fmla="*/ 32 h 1250"/>
              <a:gd name="T80" fmla="*/ 11 w 1269"/>
              <a:gd name="T81" fmla="*/ 31 h 1250"/>
              <a:gd name="T82" fmla="*/ 10 w 1269"/>
              <a:gd name="T83" fmla="*/ 29 h 1250"/>
              <a:gd name="T84" fmla="*/ 8 w 1269"/>
              <a:gd name="T85" fmla="*/ 31 h 1250"/>
              <a:gd name="T86" fmla="*/ 6 w 1269"/>
              <a:gd name="T87" fmla="*/ 29 h 1250"/>
              <a:gd name="T88" fmla="*/ 6 w 1269"/>
              <a:gd name="T89" fmla="*/ 27 h 1250"/>
              <a:gd name="T90" fmla="*/ 5 w 1269"/>
              <a:gd name="T91" fmla="*/ 26 h 1250"/>
              <a:gd name="T92" fmla="*/ 4 w 1269"/>
              <a:gd name="T93" fmla="*/ 26 h 1250"/>
              <a:gd name="T94" fmla="*/ 2 w 1269"/>
              <a:gd name="T95" fmla="*/ 23 h 1250"/>
              <a:gd name="T96" fmla="*/ 3 w 1269"/>
              <a:gd name="T97" fmla="*/ 22 h 1250"/>
              <a:gd name="T98" fmla="*/ 2 w 1269"/>
              <a:gd name="T99" fmla="*/ 20 h 1250"/>
              <a:gd name="T100" fmla="*/ 2 w 1269"/>
              <a:gd name="T101" fmla="*/ 20 h 1250"/>
              <a:gd name="T102" fmla="*/ 0 w 1269"/>
              <a:gd name="T103" fmla="*/ 17 h 1250"/>
              <a:gd name="T104" fmla="*/ 2 w 1269"/>
              <a:gd name="T105" fmla="*/ 17 h 1250"/>
              <a:gd name="T106" fmla="*/ 2 w 1269"/>
              <a:gd name="T107" fmla="*/ 14 h 1250"/>
              <a:gd name="T108" fmla="*/ 2 w 1269"/>
              <a:gd name="T109" fmla="*/ 13 h 1250"/>
              <a:gd name="T110" fmla="*/ 2 w 1269"/>
              <a:gd name="T111" fmla="*/ 10 h 1250"/>
              <a:gd name="T112" fmla="*/ 3 w 1269"/>
              <a:gd name="T113" fmla="*/ 10 h 1250"/>
              <a:gd name="T114" fmla="*/ 4 w 1269"/>
              <a:gd name="T115" fmla="*/ 8 h 1250"/>
              <a:gd name="T116" fmla="*/ 4 w 1269"/>
              <a:gd name="T117" fmla="*/ 6 h 1250"/>
              <a:gd name="T118" fmla="*/ 6 w 1269"/>
              <a:gd name="T119" fmla="*/ 5 h 1250"/>
              <a:gd name="T120" fmla="*/ 6 w 1269"/>
              <a:gd name="T121" fmla="*/ 5 h 12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9"/>
              <a:gd name="T184" fmla="*/ 0 h 1250"/>
              <a:gd name="T185" fmla="*/ 1269 w 1269"/>
              <a:gd name="T186" fmla="*/ 1250 h 12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9" h="1250">
                <a:moveTo>
                  <a:pt x="247" y="191"/>
                </a:moveTo>
                <a:lnTo>
                  <a:pt x="329" y="127"/>
                </a:lnTo>
                <a:lnTo>
                  <a:pt x="318" y="81"/>
                </a:lnTo>
                <a:lnTo>
                  <a:pt x="431" y="30"/>
                </a:lnTo>
                <a:lnTo>
                  <a:pt x="460" y="73"/>
                </a:lnTo>
                <a:lnTo>
                  <a:pt x="562" y="49"/>
                </a:lnTo>
                <a:lnTo>
                  <a:pt x="573" y="1"/>
                </a:lnTo>
                <a:lnTo>
                  <a:pt x="692" y="0"/>
                </a:lnTo>
                <a:lnTo>
                  <a:pt x="701" y="49"/>
                </a:lnTo>
                <a:lnTo>
                  <a:pt x="801" y="69"/>
                </a:lnTo>
                <a:lnTo>
                  <a:pt x="833" y="30"/>
                </a:lnTo>
                <a:lnTo>
                  <a:pt x="945" y="79"/>
                </a:lnTo>
                <a:lnTo>
                  <a:pt x="932" y="126"/>
                </a:lnTo>
                <a:lnTo>
                  <a:pt x="1016" y="185"/>
                </a:lnTo>
                <a:lnTo>
                  <a:pt x="1059" y="162"/>
                </a:lnTo>
                <a:lnTo>
                  <a:pt x="1141" y="252"/>
                </a:lnTo>
                <a:lnTo>
                  <a:pt x="1111" y="288"/>
                </a:lnTo>
                <a:lnTo>
                  <a:pt x="1163" y="379"/>
                </a:lnTo>
                <a:lnTo>
                  <a:pt x="1214" y="372"/>
                </a:lnTo>
                <a:lnTo>
                  <a:pt x="1253" y="488"/>
                </a:lnTo>
                <a:lnTo>
                  <a:pt x="1206" y="512"/>
                </a:lnTo>
                <a:lnTo>
                  <a:pt x="1220" y="612"/>
                </a:lnTo>
                <a:lnTo>
                  <a:pt x="1268" y="631"/>
                </a:lnTo>
                <a:lnTo>
                  <a:pt x="1257" y="748"/>
                </a:lnTo>
                <a:lnTo>
                  <a:pt x="1206" y="751"/>
                </a:lnTo>
                <a:lnTo>
                  <a:pt x="1173" y="852"/>
                </a:lnTo>
                <a:lnTo>
                  <a:pt x="1211" y="885"/>
                </a:lnTo>
                <a:lnTo>
                  <a:pt x="1150" y="990"/>
                </a:lnTo>
                <a:lnTo>
                  <a:pt x="1103" y="970"/>
                </a:lnTo>
                <a:lnTo>
                  <a:pt x="1035" y="1048"/>
                </a:lnTo>
                <a:lnTo>
                  <a:pt x="1054" y="1097"/>
                </a:lnTo>
                <a:lnTo>
                  <a:pt x="955" y="1167"/>
                </a:lnTo>
                <a:lnTo>
                  <a:pt x="920" y="1130"/>
                </a:lnTo>
                <a:lnTo>
                  <a:pt x="826" y="1174"/>
                </a:lnTo>
                <a:lnTo>
                  <a:pt x="826" y="1224"/>
                </a:lnTo>
                <a:lnTo>
                  <a:pt x="705" y="1249"/>
                </a:lnTo>
                <a:lnTo>
                  <a:pt x="687" y="1201"/>
                </a:lnTo>
                <a:lnTo>
                  <a:pt x="585" y="1203"/>
                </a:lnTo>
                <a:lnTo>
                  <a:pt x="564" y="1249"/>
                </a:lnTo>
                <a:lnTo>
                  <a:pt x="445" y="1224"/>
                </a:lnTo>
                <a:lnTo>
                  <a:pt x="446" y="1174"/>
                </a:lnTo>
                <a:lnTo>
                  <a:pt x="351" y="1135"/>
                </a:lnTo>
                <a:lnTo>
                  <a:pt x="314" y="1167"/>
                </a:lnTo>
                <a:lnTo>
                  <a:pt x="212" y="1097"/>
                </a:lnTo>
                <a:lnTo>
                  <a:pt x="237" y="1051"/>
                </a:lnTo>
                <a:lnTo>
                  <a:pt x="167" y="978"/>
                </a:lnTo>
                <a:lnTo>
                  <a:pt x="117" y="990"/>
                </a:lnTo>
                <a:lnTo>
                  <a:pt x="55" y="885"/>
                </a:lnTo>
                <a:lnTo>
                  <a:pt x="95" y="856"/>
                </a:lnTo>
                <a:lnTo>
                  <a:pt x="63" y="759"/>
                </a:lnTo>
                <a:lnTo>
                  <a:pt x="14" y="751"/>
                </a:lnTo>
                <a:lnTo>
                  <a:pt x="0" y="631"/>
                </a:lnTo>
                <a:lnTo>
                  <a:pt x="47" y="620"/>
                </a:lnTo>
                <a:lnTo>
                  <a:pt x="58" y="517"/>
                </a:lnTo>
                <a:lnTo>
                  <a:pt x="14" y="491"/>
                </a:lnTo>
                <a:lnTo>
                  <a:pt x="51" y="375"/>
                </a:lnTo>
                <a:lnTo>
                  <a:pt x="101" y="383"/>
                </a:lnTo>
                <a:lnTo>
                  <a:pt x="151" y="293"/>
                </a:lnTo>
                <a:lnTo>
                  <a:pt x="121" y="254"/>
                </a:lnTo>
                <a:lnTo>
                  <a:pt x="204" y="162"/>
                </a:lnTo>
                <a:lnTo>
                  <a:pt x="247" y="191"/>
                </a:lnTo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w="50800" h="152400"/>
            <a:bevelB w="0" h="1143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>
            <a:off x="3092782" y="3974000"/>
            <a:ext cx="1522413" cy="1500187"/>
          </a:xfrm>
          <a:custGeom>
            <a:avLst/>
            <a:gdLst>
              <a:gd name="T0" fmla="*/ 247 w 1269"/>
              <a:gd name="T1" fmla="*/ 191 h 1250"/>
              <a:gd name="T2" fmla="*/ 329 w 1269"/>
              <a:gd name="T3" fmla="*/ 127 h 1250"/>
              <a:gd name="T4" fmla="*/ 318 w 1269"/>
              <a:gd name="T5" fmla="*/ 81 h 1250"/>
              <a:gd name="T6" fmla="*/ 431 w 1269"/>
              <a:gd name="T7" fmla="*/ 30 h 1250"/>
              <a:gd name="T8" fmla="*/ 460 w 1269"/>
              <a:gd name="T9" fmla="*/ 73 h 1250"/>
              <a:gd name="T10" fmla="*/ 562 w 1269"/>
              <a:gd name="T11" fmla="*/ 49 h 1250"/>
              <a:gd name="T12" fmla="*/ 573 w 1269"/>
              <a:gd name="T13" fmla="*/ 1 h 1250"/>
              <a:gd name="T14" fmla="*/ 692 w 1269"/>
              <a:gd name="T15" fmla="*/ 0 h 1250"/>
              <a:gd name="T16" fmla="*/ 701 w 1269"/>
              <a:gd name="T17" fmla="*/ 49 h 1250"/>
              <a:gd name="T18" fmla="*/ 801 w 1269"/>
              <a:gd name="T19" fmla="*/ 69 h 1250"/>
              <a:gd name="T20" fmla="*/ 833 w 1269"/>
              <a:gd name="T21" fmla="*/ 30 h 1250"/>
              <a:gd name="T22" fmla="*/ 945 w 1269"/>
              <a:gd name="T23" fmla="*/ 79 h 1250"/>
              <a:gd name="T24" fmla="*/ 932 w 1269"/>
              <a:gd name="T25" fmla="*/ 126 h 1250"/>
              <a:gd name="T26" fmla="*/ 1016 w 1269"/>
              <a:gd name="T27" fmla="*/ 185 h 1250"/>
              <a:gd name="T28" fmla="*/ 1059 w 1269"/>
              <a:gd name="T29" fmla="*/ 162 h 1250"/>
              <a:gd name="T30" fmla="*/ 1141 w 1269"/>
              <a:gd name="T31" fmla="*/ 252 h 1250"/>
              <a:gd name="T32" fmla="*/ 1111 w 1269"/>
              <a:gd name="T33" fmla="*/ 288 h 1250"/>
              <a:gd name="T34" fmla="*/ 1163 w 1269"/>
              <a:gd name="T35" fmla="*/ 379 h 1250"/>
              <a:gd name="T36" fmla="*/ 1214 w 1269"/>
              <a:gd name="T37" fmla="*/ 372 h 1250"/>
              <a:gd name="T38" fmla="*/ 1253 w 1269"/>
              <a:gd name="T39" fmla="*/ 488 h 1250"/>
              <a:gd name="T40" fmla="*/ 1206 w 1269"/>
              <a:gd name="T41" fmla="*/ 512 h 1250"/>
              <a:gd name="T42" fmla="*/ 1220 w 1269"/>
              <a:gd name="T43" fmla="*/ 612 h 1250"/>
              <a:gd name="T44" fmla="*/ 1268 w 1269"/>
              <a:gd name="T45" fmla="*/ 631 h 1250"/>
              <a:gd name="T46" fmla="*/ 1257 w 1269"/>
              <a:gd name="T47" fmla="*/ 748 h 1250"/>
              <a:gd name="T48" fmla="*/ 1206 w 1269"/>
              <a:gd name="T49" fmla="*/ 751 h 1250"/>
              <a:gd name="T50" fmla="*/ 1173 w 1269"/>
              <a:gd name="T51" fmla="*/ 852 h 1250"/>
              <a:gd name="T52" fmla="*/ 1211 w 1269"/>
              <a:gd name="T53" fmla="*/ 885 h 1250"/>
              <a:gd name="T54" fmla="*/ 1150 w 1269"/>
              <a:gd name="T55" fmla="*/ 990 h 1250"/>
              <a:gd name="T56" fmla="*/ 1103 w 1269"/>
              <a:gd name="T57" fmla="*/ 970 h 1250"/>
              <a:gd name="T58" fmla="*/ 1035 w 1269"/>
              <a:gd name="T59" fmla="*/ 1048 h 1250"/>
              <a:gd name="T60" fmla="*/ 1054 w 1269"/>
              <a:gd name="T61" fmla="*/ 1097 h 1250"/>
              <a:gd name="T62" fmla="*/ 955 w 1269"/>
              <a:gd name="T63" fmla="*/ 1167 h 1250"/>
              <a:gd name="T64" fmla="*/ 920 w 1269"/>
              <a:gd name="T65" fmla="*/ 1130 h 1250"/>
              <a:gd name="T66" fmla="*/ 826 w 1269"/>
              <a:gd name="T67" fmla="*/ 1174 h 1250"/>
              <a:gd name="T68" fmla="*/ 826 w 1269"/>
              <a:gd name="T69" fmla="*/ 1224 h 1250"/>
              <a:gd name="T70" fmla="*/ 705 w 1269"/>
              <a:gd name="T71" fmla="*/ 1249 h 1250"/>
              <a:gd name="T72" fmla="*/ 687 w 1269"/>
              <a:gd name="T73" fmla="*/ 1201 h 1250"/>
              <a:gd name="T74" fmla="*/ 585 w 1269"/>
              <a:gd name="T75" fmla="*/ 1203 h 1250"/>
              <a:gd name="T76" fmla="*/ 564 w 1269"/>
              <a:gd name="T77" fmla="*/ 1249 h 1250"/>
              <a:gd name="T78" fmla="*/ 445 w 1269"/>
              <a:gd name="T79" fmla="*/ 1224 h 1250"/>
              <a:gd name="T80" fmla="*/ 446 w 1269"/>
              <a:gd name="T81" fmla="*/ 1174 h 1250"/>
              <a:gd name="T82" fmla="*/ 351 w 1269"/>
              <a:gd name="T83" fmla="*/ 1135 h 1250"/>
              <a:gd name="T84" fmla="*/ 314 w 1269"/>
              <a:gd name="T85" fmla="*/ 1167 h 1250"/>
              <a:gd name="T86" fmla="*/ 212 w 1269"/>
              <a:gd name="T87" fmla="*/ 1097 h 1250"/>
              <a:gd name="T88" fmla="*/ 237 w 1269"/>
              <a:gd name="T89" fmla="*/ 1051 h 1250"/>
              <a:gd name="T90" fmla="*/ 167 w 1269"/>
              <a:gd name="T91" fmla="*/ 978 h 1250"/>
              <a:gd name="T92" fmla="*/ 117 w 1269"/>
              <a:gd name="T93" fmla="*/ 990 h 1250"/>
              <a:gd name="T94" fmla="*/ 55 w 1269"/>
              <a:gd name="T95" fmla="*/ 885 h 1250"/>
              <a:gd name="T96" fmla="*/ 95 w 1269"/>
              <a:gd name="T97" fmla="*/ 856 h 1250"/>
              <a:gd name="T98" fmla="*/ 63 w 1269"/>
              <a:gd name="T99" fmla="*/ 759 h 1250"/>
              <a:gd name="T100" fmla="*/ 14 w 1269"/>
              <a:gd name="T101" fmla="*/ 751 h 1250"/>
              <a:gd name="T102" fmla="*/ 0 w 1269"/>
              <a:gd name="T103" fmla="*/ 631 h 1250"/>
              <a:gd name="T104" fmla="*/ 47 w 1269"/>
              <a:gd name="T105" fmla="*/ 620 h 1250"/>
              <a:gd name="T106" fmla="*/ 58 w 1269"/>
              <a:gd name="T107" fmla="*/ 517 h 1250"/>
              <a:gd name="T108" fmla="*/ 14 w 1269"/>
              <a:gd name="T109" fmla="*/ 491 h 1250"/>
              <a:gd name="T110" fmla="*/ 51 w 1269"/>
              <a:gd name="T111" fmla="*/ 375 h 1250"/>
              <a:gd name="T112" fmla="*/ 101 w 1269"/>
              <a:gd name="T113" fmla="*/ 383 h 1250"/>
              <a:gd name="T114" fmla="*/ 151 w 1269"/>
              <a:gd name="T115" fmla="*/ 293 h 1250"/>
              <a:gd name="T116" fmla="*/ 121 w 1269"/>
              <a:gd name="T117" fmla="*/ 254 h 1250"/>
              <a:gd name="T118" fmla="*/ 204 w 1269"/>
              <a:gd name="T119" fmla="*/ 162 h 1250"/>
              <a:gd name="T120" fmla="*/ 247 w 1269"/>
              <a:gd name="T121" fmla="*/ 191 h 12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9"/>
              <a:gd name="T184" fmla="*/ 0 h 1250"/>
              <a:gd name="T185" fmla="*/ 1269 w 1269"/>
              <a:gd name="T186" fmla="*/ 1250 h 12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9" h="1250">
                <a:moveTo>
                  <a:pt x="247" y="191"/>
                </a:moveTo>
                <a:lnTo>
                  <a:pt x="329" y="127"/>
                </a:lnTo>
                <a:lnTo>
                  <a:pt x="318" y="81"/>
                </a:lnTo>
                <a:lnTo>
                  <a:pt x="431" y="30"/>
                </a:lnTo>
                <a:lnTo>
                  <a:pt x="460" y="73"/>
                </a:lnTo>
                <a:lnTo>
                  <a:pt x="562" y="49"/>
                </a:lnTo>
                <a:lnTo>
                  <a:pt x="573" y="1"/>
                </a:lnTo>
                <a:lnTo>
                  <a:pt x="692" y="0"/>
                </a:lnTo>
                <a:lnTo>
                  <a:pt x="701" y="49"/>
                </a:lnTo>
                <a:lnTo>
                  <a:pt x="801" y="69"/>
                </a:lnTo>
                <a:lnTo>
                  <a:pt x="833" y="30"/>
                </a:lnTo>
                <a:lnTo>
                  <a:pt x="945" y="79"/>
                </a:lnTo>
                <a:lnTo>
                  <a:pt x="932" y="126"/>
                </a:lnTo>
                <a:lnTo>
                  <a:pt x="1016" y="185"/>
                </a:lnTo>
                <a:lnTo>
                  <a:pt x="1059" y="162"/>
                </a:lnTo>
                <a:lnTo>
                  <a:pt x="1141" y="252"/>
                </a:lnTo>
                <a:lnTo>
                  <a:pt x="1111" y="288"/>
                </a:lnTo>
                <a:lnTo>
                  <a:pt x="1163" y="379"/>
                </a:lnTo>
                <a:lnTo>
                  <a:pt x="1214" y="372"/>
                </a:lnTo>
                <a:lnTo>
                  <a:pt x="1253" y="488"/>
                </a:lnTo>
                <a:lnTo>
                  <a:pt x="1206" y="512"/>
                </a:lnTo>
                <a:lnTo>
                  <a:pt x="1220" y="612"/>
                </a:lnTo>
                <a:lnTo>
                  <a:pt x="1268" y="631"/>
                </a:lnTo>
                <a:lnTo>
                  <a:pt x="1257" y="748"/>
                </a:lnTo>
                <a:lnTo>
                  <a:pt x="1206" y="751"/>
                </a:lnTo>
                <a:lnTo>
                  <a:pt x="1173" y="852"/>
                </a:lnTo>
                <a:lnTo>
                  <a:pt x="1211" y="885"/>
                </a:lnTo>
                <a:lnTo>
                  <a:pt x="1150" y="990"/>
                </a:lnTo>
                <a:lnTo>
                  <a:pt x="1103" y="970"/>
                </a:lnTo>
                <a:lnTo>
                  <a:pt x="1035" y="1048"/>
                </a:lnTo>
                <a:lnTo>
                  <a:pt x="1054" y="1097"/>
                </a:lnTo>
                <a:lnTo>
                  <a:pt x="955" y="1167"/>
                </a:lnTo>
                <a:lnTo>
                  <a:pt x="920" y="1130"/>
                </a:lnTo>
                <a:lnTo>
                  <a:pt x="826" y="1174"/>
                </a:lnTo>
                <a:lnTo>
                  <a:pt x="826" y="1224"/>
                </a:lnTo>
                <a:lnTo>
                  <a:pt x="705" y="1249"/>
                </a:lnTo>
                <a:lnTo>
                  <a:pt x="687" y="1201"/>
                </a:lnTo>
                <a:lnTo>
                  <a:pt x="585" y="1203"/>
                </a:lnTo>
                <a:lnTo>
                  <a:pt x="564" y="1249"/>
                </a:lnTo>
                <a:lnTo>
                  <a:pt x="445" y="1224"/>
                </a:lnTo>
                <a:lnTo>
                  <a:pt x="446" y="1174"/>
                </a:lnTo>
                <a:lnTo>
                  <a:pt x="351" y="1135"/>
                </a:lnTo>
                <a:lnTo>
                  <a:pt x="314" y="1167"/>
                </a:lnTo>
                <a:lnTo>
                  <a:pt x="212" y="1097"/>
                </a:lnTo>
                <a:lnTo>
                  <a:pt x="237" y="1051"/>
                </a:lnTo>
                <a:lnTo>
                  <a:pt x="167" y="978"/>
                </a:lnTo>
                <a:lnTo>
                  <a:pt x="117" y="990"/>
                </a:lnTo>
                <a:lnTo>
                  <a:pt x="55" y="885"/>
                </a:lnTo>
                <a:lnTo>
                  <a:pt x="95" y="856"/>
                </a:lnTo>
                <a:lnTo>
                  <a:pt x="63" y="759"/>
                </a:lnTo>
                <a:lnTo>
                  <a:pt x="14" y="751"/>
                </a:lnTo>
                <a:lnTo>
                  <a:pt x="0" y="631"/>
                </a:lnTo>
                <a:lnTo>
                  <a:pt x="47" y="620"/>
                </a:lnTo>
                <a:lnTo>
                  <a:pt x="58" y="517"/>
                </a:lnTo>
                <a:lnTo>
                  <a:pt x="14" y="491"/>
                </a:lnTo>
                <a:lnTo>
                  <a:pt x="51" y="375"/>
                </a:lnTo>
                <a:lnTo>
                  <a:pt x="101" y="383"/>
                </a:lnTo>
                <a:lnTo>
                  <a:pt x="151" y="293"/>
                </a:lnTo>
                <a:lnTo>
                  <a:pt x="121" y="254"/>
                </a:lnTo>
                <a:lnTo>
                  <a:pt x="204" y="162"/>
                </a:lnTo>
                <a:lnTo>
                  <a:pt x="247" y="191"/>
                </a:lnTo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50800" h="152400"/>
            <a:bevelB w="0" h="1143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Freeform 13"/>
          <p:cNvSpPr>
            <a:spLocks/>
          </p:cNvSpPr>
          <p:nvPr/>
        </p:nvSpPr>
        <p:spPr bwMode="auto">
          <a:xfrm>
            <a:off x="5082496" y="2584996"/>
            <a:ext cx="1524000" cy="1498600"/>
          </a:xfrm>
          <a:custGeom>
            <a:avLst/>
            <a:gdLst>
              <a:gd name="T0" fmla="*/ 247 w 1269"/>
              <a:gd name="T1" fmla="*/ 191 h 1250"/>
              <a:gd name="T2" fmla="*/ 329 w 1269"/>
              <a:gd name="T3" fmla="*/ 127 h 1250"/>
              <a:gd name="T4" fmla="*/ 318 w 1269"/>
              <a:gd name="T5" fmla="*/ 81 h 1250"/>
              <a:gd name="T6" fmla="*/ 431 w 1269"/>
              <a:gd name="T7" fmla="*/ 30 h 1250"/>
              <a:gd name="T8" fmla="*/ 460 w 1269"/>
              <a:gd name="T9" fmla="*/ 73 h 1250"/>
              <a:gd name="T10" fmla="*/ 562 w 1269"/>
              <a:gd name="T11" fmla="*/ 49 h 1250"/>
              <a:gd name="T12" fmla="*/ 573 w 1269"/>
              <a:gd name="T13" fmla="*/ 1 h 1250"/>
              <a:gd name="T14" fmla="*/ 692 w 1269"/>
              <a:gd name="T15" fmla="*/ 0 h 1250"/>
              <a:gd name="T16" fmla="*/ 701 w 1269"/>
              <a:gd name="T17" fmla="*/ 49 h 1250"/>
              <a:gd name="T18" fmla="*/ 801 w 1269"/>
              <a:gd name="T19" fmla="*/ 69 h 1250"/>
              <a:gd name="T20" fmla="*/ 833 w 1269"/>
              <a:gd name="T21" fmla="*/ 30 h 1250"/>
              <a:gd name="T22" fmla="*/ 945 w 1269"/>
              <a:gd name="T23" fmla="*/ 79 h 1250"/>
              <a:gd name="T24" fmla="*/ 932 w 1269"/>
              <a:gd name="T25" fmla="*/ 126 h 1250"/>
              <a:gd name="T26" fmla="*/ 1016 w 1269"/>
              <a:gd name="T27" fmla="*/ 185 h 1250"/>
              <a:gd name="T28" fmla="*/ 1059 w 1269"/>
              <a:gd name="T29" fmla="*/ 162 h 1250"/>
              <a:gd name="T30" fmla="*/ 1141 w 1269"/>
              <a:gd name="T31" fmla="*/ 252 h 1250"/>
              <a:gd name="T32" fmla="*/ 1111 w 1269"/>
              <a:gd name="T33" fmla="*/ 288 h 1250"/>
              <a:gd name="T34" fmla="*/ 1163 w 1269"/>
              <a:gd name="T35" fmla="*/ 379 h 1250"/>
              <a:gd name="T36" fmla="*/ 1214 w 1269"/>
              <a:gd name="T37" fmla="*/ 372 h 1250"/>
              <a:gd name="T38" fmla="*/ 1253 w 1269"/>
              <a:gd name="T39" fmla="*/ 488 h 1250"/>
              <a:gd name="T40" fmla="*/ 1206 w 1269"/>
              <a:gd name="T41" fmla="*/ 512 h 1250"/>
              <a:gd name="T42" fmla="*/ 1220 w 1269"/>
              <a:gd name="T43" fmla="*/ 612 h 1250"/>
              <a:gd name="T44" fmla="*/ 1268 w 1269"/>
              <a:gd name="T45" fmla="*/ 631 h 1250"/>
              <a:gd name="T46" fmla="*/ 1257 w 1269"/>
              <a:gd name="T47" fmla="*/ 748 h 1250"/>
              <a:gd name="T48" fmla="*/ 1206 w 1269"/>
              <a:gd name="T49" fmla="*/ 751 h 1250"/>
              <a:gd name="T50" fmla="*/ 1173 w 1269"/>
              <a:gd name="T51" fmla="*/ 852 h 1250"/>
              <a:gd name="T52" fmla="*/ 1211 w 1269"/>
              <a:gd name="T53" fmla="*/ 885 h 1250"/>
              <a:gd name="T54" fmla="*/ 1150 w 1269"/>
              <a:gd name="T55" fmla="*/ 990 h 1250"/>
              <a:gd name="T56" fmla="*/ 1103 w 1269"/>
              <a:gd name="T57" fmla="*/ 970 h 1250"/>
              <a:gd name="T58" fmla="*/ 1035 w 1269"/>
              <a:gd name="T59" fmla="*/ 1048 h 1250"/>
              <a:gd name="T60" fmla="*/ 1054 w 1269"/>
              <a:gd name="T61" fmla="*/ 1097 h 1250"/>
              <a:gd name="T62" fmla="*/ 955 w 1269"/>
              <a:gd name="T63" fmla="*/ 1167 h 1250"/>
              <a:gd name="T64" fmla="*/ 920 w 1269"/>
              <a:gd name="T65" fmla="*/ 1130 h 1250"/>
              <a:gd name="T66" fmla="*/ 826 w 1269"/>
              <a:gd name="T67" fmla="*/ 1174 h 1250"/>
              <a:gd name="T68" fmla="*/ 826 w 1269"/>
              <a:gd name="T69" fmla="*/ 1224 h 1250"/>
              <a:gd name="T70" fmla="*/ 705 w 1269"/>
              <a:gd name="T71" fmla="*/ 1249 h 1250"/>
              <a:gd name="T72" fmla="*/ 687 w 1269"/>
              <a:gd name="T73" fmla="*/ 1201 h 1250"/>
              <a:gd name="T74" fmla="*/ 585 w 1269"/>
              <a:gd name="T75" fmla="*/ 1203 h 1250"/>
              <a:gd name="T76" fmla="*/ 564 w 1269"/>
              <a:gd name="T77" fmla="*/ 1249 h 1250"/>
              <a:gd name="T78" fmla="*/ 445 w 1269"/>
              <a:gd name="T79" fmla="*/ 1224 h 1250"/>
              <a:gd name="T80" fmla="*/ 446 w 1269"/>
              <a:gd name="T81" fmla="*/ 1174 h 1250"/>
              <a:gd name="T82" fmla="*/ 351 w 1269"/>
              <a:gd name="T83" fmla="*/ 1135 h 1250"/>
              <a:gd name="T84" fmla="*/ 314 w 1269"/>
              <a:gd name="T85" fmla="*/ 1167 h 1250"/>
              <a:gd name="T86" fmla="*/ 212 w 1269"/>
              <a:gd name="T87" fmla="*/ 1097 h 1250"/>
              <a:gd name="T88" fmla="*/ 237 w 1269"/>
              <a:gd name="T89" fmla="*/ 1051 h 1250"/>
              <a:gd name="T90" fmla="*/ 167 w 1269"/>
              <a:gd name="T91" fmla="*/ 978 h 1250"/>
              <a:gd name="T92" fmla="*/ 117 w 1269"/>
              <a:gd name="T93" fmla="*/ 990 h 1250"/>
              <a:gd name="T94" fmla="*/ 55 w 1269"/>
              <a:gd name="T95" fmla="*/ 885 h 1250"/>
              <a:gd name="T96" fmla="*/ 95 w 1269"/>
              <a:gd name="T97" fmla="*/ 856 h 1250"/>
              <a:gd name="T98" fmla="*/ 63 w 1269"/>
              <a:gd name="T99" fmla="*/ 759 h 1250"/>
              <a:gd name="T100" fmla="*/ 14 w 1269"/>
              <a:gd name="T101" fmla="*/ 751 h 1250"/>
              <a:gd name="T102" fmla="*/ 0 w 1269"/>
              <a:gd name="T103" fmla="*/ 631 h 1250"/>
              <a:gd name="T104" fmla="*/ 47 w 1269"/>
              <a:gd name="T105" fmla="*/ 620 h 1250"/>
              <a:gd name="T106" fmla="*/ 58 w 1269"/>
              <a:gd name="T107" fmla="*/ 517 h 1250"/>
              <a:gd name="T108" fmla="*/ 14 w 1269"/>
              <a:gd name="T109" fmla="*/ 491 h 1250"/>
              <a:gd name="T110" fmla="*/ 51 w 1269"/>
              <a:gd name="T111" fmla="*/ 375 h 1250"/>
              <a:gd name="T112" fmla="*/ 101 w 1269"/>
              <a:gd name="T113" fmla="*/ 383 h 1250"/>
              <a:gd name="T114" fmla="*/ 151 w 1269"/>
              <a:gd name="T115" fmla="*/ 293 h 1250"/>
              <a:gd name="T116" fmla="*/ 121 w 1269"/>
              <a:gd name="T117" fmla="*/ 254 h 1250"/>
              <a:gd name="T118" fmla="*/ 204 w 1269"/>
              <a:gd name="T119" fmla="*/ 162 h 1250"/>
              <a:gd name="T120" fmla="*/ 247 w 1269"/>
              <a:gd name="T121" fmla="*/ 191 h 12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9"/>
              <a:gd name="T184" fmla="*/ 0 h 1250"/>
              <a:gd name="T185" fmla="*/ 1269 w 1269"/>
              <a:gd name="T186" fmla="*/ 1250 h 12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9" h="1250">
                <a:moveTo>
                  <a:pt x="247" y="191"/>
                </a:moveTo>
                <a:lnTo>
                  <a:pt x="329" y="127"/>
                </a:lnTo>
                <a:lnTo>
                  <a:pt x="318" y="81"/>
                </a:lnTo>
                <a:lnTo>
                  <a:pt x="431" y="30"/>
                </a:lnTo>
                <a:lnTo>
                  <a:pt x="460" y="73"/>
                </a:lnTo>
                <a:lnTo>
                  <a:pt x="562" y="49"/>
                </a:lnTo>
                <a:lnTo>
                  <a:pt x="573" y="1"/>
                </a:lnTo>
                <a:lnTo>
                  <a:pt x="692" y="0"/>
                </a:lnTo>
                <a:lnTo>
                  <a:pt x="701" y="49"/>
                </a:lnTo>
                <a:lnTo>
                  <a:pt x="801" y="69"/>
                </a:lnTo>
                <a:lnTo>
                  <a:pt x="833" y="30"/>
                </a:lnTo>
                <a:lnTo>
                  <a:pt x="945" y="79"/>
                </a:lnTo>
                <a:lnTo>
                  <a:pt x="932" y="126"/>
                </a:lnTo>
                <a:lnTo>
                  <a:pt x="1016" y="185"/>
                </a:lnTo>
                <a:lnTo>
                  <a:pt x="1059" y="162"/>
                </a:lnTo>
                <a:lnTo>
                  <a:pt x="1141" y="252"/>
                </a:lnTo>
                <a:lnTo>
                  <a:pt x="1111" y="288"/>
                </a:lnTo>
                <a:lnTo>
                  <a:pt x="1163" y="379"/>
                </a:lnTo>
                <a:lnTo>
                  <a:pt x="1214" y="372"/>
                </a:lnTo>
                <a:lnTo>
                  <a:pt x="1253" y="488"/>
                </a:lnTo>
                <a:lnTo>
                  <a:pt x="1206" y="512"/>
                </a:lnTo>
                <a:lnTo>
                  <a:pt x="1220" y="612"/>
                </a:lnTo>
                <a:lnTo>
                  <a:pt x="1268" y="631"/>
                </a:lnTo>
                <a:lnTo>
                  <a:pt x="1257" y="748"/>
                </a:lnTo>
                <a:lnTo>
                  <a:pt x="1206" y="751"/>
                </a:lnTo>
                <a:lnTo>
                  <a:pt x="1173" y="852"/>
                </a:lnTo>
                <a:lnTo>
                  <a:pt x="1211" y="885"/>
                </a:lnTo>
                <a:lnTo>
                  <a:pt x="1150" y="990"/>
                </a:lnTo>
                <a:lnTo>
                  <a:pt x="1103" y="970"/>
                </a:lnTo>
                <a:lnTo>
                  <a:pt x="1035" y="1048"/>
                </a:lnTo>
                <a:lnTo>
                  <a:pt x="1054" y="1097"/>
                </a:lnTo>
                <a:lnTo>
                  <a:pt x="955" y="1167"/>
                </a:lnTo>
                <a:lnTo>
                  <a:pt x="920" y="1130"/>
                </a:lnTo>
                <a:lnTo>
                  <a:pt x="826" y="1174"/>
                </a:lnTo>
                <a:lnTo>
                  <a:pt x="826" y="1224"/>
                </a:lnTo>
                <a:lnTo>
                  <a:pt x="705" y="1249"/>
                </a:lnTo>
                <a:lnTo>
                  <a:pt x="687" y="1201"/>
                </a:lnTo>
                <a:lnTo>
                  <a:pt x="585" y="1203"/>
                </a:lnTo>
                <a:lnTo>
                  <a:pt x="564" y="1249"/>
                </a:lnTo>
                <a:lnTo>
                  <a:pt x="445" y="1224"/>
                </a:lnTo>
                <a:lnTo>
                  <a:pt x="446" y="1174"/>
                </a:lnTo>
                <a:lnTo>
                  <a:pt x="351" y="1135"/>
                </a:lnTo>
                <a:lnTo>
                  <a:pt x="314" y="1167"/>
                </a:lnTo>
                <a:lnTo>
                  <a:pt x="212" y="1097"/>
                </a:lnTo>
                <a:lnTo>
                  <a:pt x="237" y="1051"/>
                </a:lnTo>
                <a:lnTo>
                  <a:pt x="167" y="978"/>
                </a:lnTo>
                <a:lnTo>
                  <a:pt x="117" y="990"/>
                </a:lnTo>
                <a:lnTo>
                  <a:pt x="55" y="885"/>
                </a:lnTo>
                <a:lnTo>
                  <a:pt x="95" y="856"/>
                </a:lnTo>
                <a:lnTo>
                  <a:pt x="63" y="759"/>
                </a:lnTo>
                <a:lnTo>
                  <a:pt x="14" y="751"/>
                </a:lnTo>
                <a:lnTo>
                  <a:pt x="0" y="631"/>
                </a:lnTo>
                <a:lnTo>
                  <a:pt x="47" y="620"/>
                </a:lnTo>
                <a:lnTo>
                  <a:pt x="58" y="517"/>
                </a:lnTo>
                <a:lnTo>
                  <a:pt x="14" y="491"/>
                </a:lnTo>
                <a:lnTo>
                  <a:pt x="51" y="375"/>
                </a:lnTo>
                <a:lnTo>
                  <a:pt x="101" y="383"/>
                </a:lnTo>
                <a:lnTo>
                  <a:pt x="151" y="293"/>
                </a:lnTo>
                <a:lnTo>
                  <a:pt x="121" y="254"/>
                </a:lnTo>
                <a:lnTo>
                  <a:pt x="204" y="162"/>
                </a:lnTo>
                <a:lnTo>
                  <a:pt x="247" y="191"/>
                </a:lnTo>
              </a:path>
            </a:pathLst>
          </a:cu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4592980" y="3975598"/>
            <a:ext cx="1522413" cy="1498600"/>
          </a:xfrm>
          <a:custGeom>
            <a:avLst/>
            <a:gdLst>
              <a:gd name="T0" fmla="*/ 247 w 1269"/>
              <a:gd name="T1" fmla="*/ 191 h 1250"/>
              <a:gd name="T2" fmla="*/ 329 w 1269"/>
              <a:gd name="T3" fmla="*/ 127 h 1250"/>
              <a:gd name="T4" fmla="*/ 318 w 1269"/>
              <a:gd name="T5" fmla="*/ 81 h 1250"/>
              <a:gd name="T6" fmla="*/ 431 w 1269"/>
              <a:gd name="T7" fmla="*/ 30 h 1250"/>
              <a:gd name="T8" fmla="*/ 460 w 1269"/>
              <a:gd name="T9" fmla="*/ 73 h 1250"/>
              <a:gd name="T10" fmla="*/ 562 w 1269"/>
              <a:gd name="T11" fmla="*/ 49 h 1250"/>
              <a:gd name="T12" fmla="*/ 573 w 1269"/>
              <a:gd name="T13" fmla="*/ 1 h 1250"/>
              <a:gd name="T14" fmla="*/ 692 w 1269"/>
              <a:gd name="T15" fmla="*/ 0 h 1250"/>
              <a:gd name="T16" fmla="*/ 701 w 1269"/>
              <a:gd name="T17" fmla="*/ 49 h 1250"/>
              <a:gd name="T18" fmla="*/ 801 w 1269"/>
              <a:gd name="T19" fmla="*/ 69 h 1250"/>
              <a:gd name="T20" fmla="*/ 833 w 1269"/>
              <a:gd name="T21" fmla="*/ 30 h 1250"/>
              <a:gd name="T22" fmla="*/ 945 w 1269"/>
              <a:gd name="T23" fmla="*/ 79 h 1250"/>
              <a:gd name="T24" fmla="*/ 932 w 1269"/>
              <a:gd name="T25" fmla="*/ 126 h 1250"/>
              <a:gd name="T26" fmla="*/ 1016 w 1269"/>
              <a:gd name="T27" fmla="*/ 185 h 1250"/>
              <a:gd name="T28" fmla="*/ 1059 w 1269"/>
              <a:gd name="T29" fmla="*/ 162 h 1250"/>
              <a:gd name="T30" fmla="*/ 1141 w 1269"/>
              <a:gd name="T31" fmla="*/ 252 h 1250"/>
              <a:gd name="T32" fmla="*/ 1111 w 1269"/>
              <a:gd name="T33" fmla="*/ 288 h 1250"/>
              <a:gd name="T34" fmla="*/ 1163 w 1269"/>
              <a:gd name="T35" fmla="*/ 379 h 1250"/>
              <a:gd name="T36" fmla="*/ 1214 w 1269"/>
              <a:gd name="T37" fmla="*/ 372 h 1250"/>
              <a:gd name="T38" fmla="*/ 1253 w 1269"/>
              <a:gd name="T39" fmla="*/ 488 h 1250"/>
              <a:gd name="T40" fmla="*/ 1206 w 1269"/>
              <a:gd name="T41" fmla="*/ 512 h 1250"/>
              <a:gd name="T42" fmla="*/ 1220 w 1269"/>
              <a:gd name="T43" fmla="*/ 612 h 1250"/>
              <a:gd name="T44" fmla="*/ 1268 w 1269"/>
              <a:gd name="T45" fmla="*/ 631 h 1250"/>
              <a:gd name="T46" fmla="*/ 1257 w 1269"/>
              <a:gd name="T47" fmla="*/ 748 h 1250"/>
              <a:gd name="T48" fmla="*/ 1206 w 1269"/>
              <a:gd name="T49" fmla="*/ 751 h 1250"/>
              <a:gd name="T50" fmla="*/ 1173 w 1269"/>
              <a:gd name="T51" fmla="*/ 852 h 1250"/>
              <a:gd name="T52" fmla="*/ 1211 w 1269"/>
              <a:gd name="T53" fmla="*/ 885 h 1250"/>
              <a:gd name="T54" fmla="*/ 1150 w 1269"/>
              <a:gd name="T55" fmla="*/ 990 h 1250"/>
              <a:gd name="T56" fmla="*/ 1103 w 1269"/>
              <a:gd name="T57" fmla="*/ 970 h 1250"/>
              <a:gd name="T58" fmla="*/ 1035 w 1269"/>
              <a:gd name="T59" fmla="*/ 1048 h 1250"/>
              <a:gd name="T60" fmla="*/ 1054 w 1269"/>
              <a:gd name="T61" fmla="*/ 1097 h 1250"/>
              <a:gd name="T62" fmla="*/ 955 w 1269"/>
              <a:gd name="T63" fmla="*/ 1167 h 1250"/>
              <a:gd name="T64" fmla="*/ 920 w 1269"/>
              <a:gd name="T65" fmla="*/ 1130 h 1250"/>
              <a:gd name="T66" fmla="*/ 826 w 1269"/>
              <a:gd name="T67" fmla="*/ 1174 h 1250"/>
              <a:gd name="T68" fmla="*/ 826 w 1269"/>
              <a:gd name="T69" fmla="*/ 1224 h 1250"/>
              <a:gd name="T70" fmla="*/ 705 w 1269"/>
              <a:gd name="T71" fmla="*/ 1249 h 1250"/>
              <a:gd name="T72" fmla="*/ 687 w 1269"/>
              <a:gd name="T73" fmla="*/ 1201 h 1250"/>
              <a:gd name="T74" fmla="*/ 585 w 1269"/>
              <a:gd name="T75" fmla="*/ 1203 h 1250"/>
              <a:gd name="T76" fmla="*/ 564 w 1269"/>
              <a:gd name="T77" fmla="*/ 1249 h 1250"/>
              <a:gd name="T78" fmla="*/ 445 w 1269"/>
              <a:gd name="T79" fmla="*/ 1224 h 1250"/>
              <a:gd name="T80" fmla="*/ 446 w 1269"/>
              <a:gd name="T81" fmla="*/ 1174 h 1250"/>
              <a:gd name="T82" fmla="*/ 351 w 1269"/>
              <a:gd name="T83" fmla="*/ 1135 h 1250"/>
              <a:gd name="T84" fmla="*/ 314 w 1269"/>
              <a:gd name="T85" fmla="*/ 1167 h 1250"/>
              <a:gd name="T86" fmla="*/ 212 w 1269"/>
              <a:gd name="T87" fmla="*/ 1097 h 1250"/>
              <a:gd name="T88" fmla="*/ 237 w 1269"/>
              <a:gd name="T89" fmla="*/ 1051 h 1250"/>
              <a:gd name="T90" fmla="*/ 167 w 1269"/>
              <a:gd name="T91" fmla="*/ 978 h 1250"/>
              <a:gd name="T92" fmla="*/ 117 w 1269"/>
              <a:gd name="T93" fmla="*/ 990 h 1250"/>
              <a:gd name="T94" fmla="*/ 55 w 1269"/>
              <a:gd name="T95" fmla="*/ 885 h 1250"/>
              <a:gd name="T96" fmla="*/ 95 w 1269"/>
              <a:gd name="T97" fmla="*/ 856 h 1250"/>
              <a:gd name="T98" fmla="*/ 63 w 1269"/>
              <a:gd name="T99" fmla="*/ 759 h 1250"/>
              <a:gd name="T100" fmla="*/ 14 w 1269"/>
              <a:gd name="T101" fmla="*/ 751 h 1250"/>
              <a:gd name="T102" fmla="*/ 0 w 1269"/>
              <a:gd name="T103" fmla="*/ 631 h 1250"/>
              <a:gd name="T104" fmla="*/ 47 w 1269"/>
              <a:gd name="T105" fmla="*/ 620 h 1250"/>
              <a:gd name="T106" fmla="*/ 58 w 1269"/>
              <a:gd name="T107" fmla="*/ 517 h 1250"/>
              <a:gd name="T108" fmla="*/ 14 w 1269"/>
              <a:gd name="T109" fmla="*/ 491 h 1250"/>
              <a:gd name="T110" fmla="*/ 51 w 1269"/>
              <a:gd name="T111" fmla="*/ 375 h 1250"/>
              <a:gd name="T112" fmla="*/ 101 w 1269"/>
              <a:gd name="T113" fmla="*/ 383 h 1250"/>
              <a:gd name="T114" fmla="*/ 151 w 1269"/>
              <a:gd name="T115" fmla="*/ 293 h 1250"/>
              <a:gd name="T116" fmla="*/ 121 w 1269"/>
              <a:gd name="T117" fmla="*/ 254 h 1250"/>
              <a:gd name="T118" fmla="*/ 204 w 1269"/>
              <a:gd name="T119" fmla="*/ 162 h 1250"/>
              <a:gd name="T120" fmla="*/ 247 w 1269"/>
              <a:gd name="T121" fmla="*/ 191 h 125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9"/>
              <a:gd name="T184" fmla="*/ 0 h 1250"/>
              <a:gd name="T185" fmla="*/ 1269 w 1269"/>
              <a:gd name="T186" fmla="*/ 1250 h 125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9" h="1250">
                <a:moveTo>
                  <a:pt x="247" y="191"/>
                </a:moveTo>
                <a:lnTo>
                  <a:pt x="329" y="127"/>
                </a:lnTo>
                <a:lnTo>
                  <a:pt x="318" y="81"/>
                </a:lnTo>
                <a:lnTo>
                  <a:pt x="431" y="30"/>
                </a:lnTo>
                <a:lnTo>
                  <a:pt x="460" y="73"/>
                </a:lnTo>
                <a:lnTo>
                  <a:pt x="562" y="49"/>
                </a:lnTo>
                <a:lnTo>
                  <a:pt x="573" y="1"/>
                </a:lnTo>
                <a:lnTo>
                  <a:pt x="692" y="0"/>
                </a:lnTo>
                <a:lnTo>
                  <a:pt x="701" y="49"/>
                </a:lnTo>
                <a:lnTo>
                  <a:pt x="801" y="69"/>
                </a:lnTo>
                <a:lnTo>
                  <a:pt x="833" y="30"/>
                </a:lnTo>
                <a:lnTo>
                  <a:pt x="945" y="79"/>
                </a:lnTo>
                <a:lnTo>
                  <a:pt x="932" y="126"/>
                </a:lnTo>
                <a:lnTo>
                  <a:pt x="1016" y="185"/>
                </a:lnTo>
                <a:lnTo>
                  <a:pt x="1059" y="162"/>
                </a:lnTo>
                <a:lnTo>
                  <a:pt x="1141" y="252"/>
                </a:lnTo>
                <a:lnTo>
                  <a:pt x="1111" y="288"/>
                </a:lnTo>
                <a:lnTo>
                  <a:pt x="1163" y="379"/>
                </a:lnTo>
                <a:lnTo>
                  <a:pt x="1214" y="372"/>
                </a:lnTo>
                <a:lnTo>
                  <a:pt x="1253" y="488"/>
                </a:lnTo>
                <a:lnTo>
                  <a:pt x="1206" y="512"/>
                </a:lnTo>
                <a:lnTo>
                  <a:pt x="1220" y="612"/>
                </a:lnTo>
                <a:lnTo>
                  <a:pt x="1268" y="631"/>
                </a:lnTo>
                <a:lnTo>
                  <a:pt x="1257" y="748"/>
                </a:lnTo>
                <a:lnTo>
                  <a:pt x="1206" y="751"/>
                </a:lnTo>
                <a:lnTo>
                  <a:pt x="1173" y="852"/>
                </a:lnTo>
                <a:lnTo>
                  <a:pt x="1211" y="885"/>
                </a:lnTo>
                <a:lnTo>
                  <a:pt x="1150" y="990"/>
                </a:lnTo>
                <a:lnTo>
                  <a:pt x="1103" y="970"/>
                </a:lnTo>
                <a:lnTo>
                  <a:pt x="1035" y="1048"/>
                </a:lnTo>
                <a:lnTo>
                  <a:pt x="1054" y="1097"/>
                </a:lnTo>
                <a:lnTo>
                  <a:pt x="955" y="1167"/>
                </a:lnTo>
                <a:lnTo>
                  <a:pt x="920" y="1130"/>
                </a:lnTo>
                <a:lnTo>
                  <a:pt x="826" y="1174"/>
                </a:lnTo>
                <a:lnTo>
                  <a:pt x="826" y="1224"/>
                </a:lnTo>
                <a:lnTo>
                  <a:pt x="705" y="1249"/>
                </a:lnTo>
                <a:lnTo>
                  <a:pt x="687" y="1201"/>
                </a:lnTo>
                <a:lnTo>
                  <a:pt x="585" y="1203"/>
                </a:lnTo>
                <a:lnTo>
                  <a:pt x="564" y="1249"/>
                </a:lnTo>
                <a:lnTo>
                  <a:pt x="445" y="1224"/>
                </a:lnTo>
                <a:lnTo>
                  <a:pt x="446" y="1174"/>
                </a:lnTo>
                <a:lnTo>
                  <a:pt x="351" y="1135"/>
                </a:lnTo>
                <a:lnTo>
                  <a:pt x="314" y="1167"/>
                </a:lnTo>
                <a:lnTo>
                  <a:pt x="212" y="1097"/>
                </a:lnTo>
                <a:lnTo>
                  <a:pt x="237" y="1051"/>
                </a:lnTo>
                <a:lnTo>
                  <a:pt x="167" y="978"/>
                </a:lnTo>
                <a:lnTo>
                  <a:pt x="117" y="990"/>
                </a:lnTo>
                <a:lnTo>
                  <a:pt x="55" y="885"/>
                </a:lnTo>
                <a:lnTo>
                  <a:pt x="95" y="856"/>
                </a:lnTo>
                <a:lnTo>
                  <a:pt x="63" y="759"/>
                </a:lnTo>
                <a:lnTo>
                  <a:pt x="14" y="751"/>
                </a:lnTo>
                <a:lnTo>
                  <a:pt x="0" y="631"/>
                </a:lnTo>
                <a:lnTo>
                  <a:pt x="47" y="620"/>
                </a:lnTo>
                <a:lnTo>
                  <a:pt x="58" y="517"/>
                </a:lnTo>
                <a:lnTo>
                  <a:pt x="14" y="491"/>
                </a:lnTo>
                <a:lnTo>
                  <a:pt x="51" y="375"/>
                </a:lnTo>
                <a:lnTo>
                  <a:pt x="101" y="383"/>
                </a:lnTo>
                <a:lnTo>
                  <a:pt x="151" y="293"/>
                </a:lnTo>
                <a:lnTo>
                  <a:pt x="121" y="254"/>
                </a:lnTo>
                <a:lnTo>
                  <a:pt x="204" y="162"/>
                </a:lnTo>
                <a:lnTo>
                  <a:pt x="247" y="191"/>
                </a:lnTo>
              </a:path>
            </a:pathLst>
          </a:custGeom>
          <a:solidFill>
            <a:schemeClr val="tx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gray">
          <a:xfrm>
            <a:off x="2891752" y="1202280"/>
            <a:ext cx="3428992" cy="369332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gray">
          <a:xfrm flipH="1">
            <a:off x="319984" y="3143248"/>
            <a:ext cx="1714480" cy="369332"/>
          </a:xfrm>
          <a:prstGeom prst="accentBorderCallout1">
            <a:avLst>
              <a:gd name="adj1" fmla="val 54632"/>
              <a:gd name="adj2" fmla="val -9106"/>
              <a:gd name="adj3" fmla="val 22796"/>
              <a:gd name="adj4" fmla="val -61522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gray">
          <a:xfrm>
            <a:off x="677206" y="4929198"/>
            <a:ext cx="2357390" cy="36933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gray">
          <a:xfrm>
            <a:off x="6177868" y="4929198"/>
            <a:ext cx="235739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350976" y="3429000"/>
            <a:ext cx="469570" cy="480751"/>
          </a:xfrm>
          <a:custGeom>
            <a:avLst/>
            <a:gdLst>
              <a:gd name="T0" fmla="*/ 193 w 391"/>
              <a:gd name="T1" fmla="*/ 400 h 401"/>
              <a:gd name="T2" fmla="*/ 193 w 391"/>
              <a:gd name="T3" fmla="*/ 400 h 401"/>
              <a:gd name="T4" fmla="*/ 231 w 391"/>
              <a:gd name="T5" fmla="*/ 393 h 401"/>
              <a:gd name="T6" fmla="*/ 271 w 391"/>
              <a:gd name="T7" fmla="*/ 383 h 401"/>
              <a:gd name="T8" fmla="*/ 304 w 391"/>
              <a:gd name="T9" fmla="*/ 365 h 401"/>
              <a:gd name="T10" fmla="*/ 332 w 391"/>
              <a:gd name="T11" fmla="*/ 341 h 401"/>
              <a:gd name="T12" fmla="*/ 356 w 391"/>
              <a:gd name="T13" fmla="*/ 313 h 401"/>
              <a:gd name="T14" fmla="*/ 374 w 391"/>
              <a:gd name="T15" fmla="*/ 277 h 401"/>
              <a:gd name="T16" fmla="*/ 385 w 391"/>
              <a:gd name="T17" fmla="*/ 240 h 401"/>
              <a:gd name="T18" fmla="*/ 390 w 391"/>
              <a:gd name="T19" fmla="*/ 200 h 401"/>
              <a:gd name="T20" fmla="*/ 385 w 391"/>
              <a:gd name="T21" fmla="*/ 160 h 401"/>
              <a:gd name="T22" fmla="*/ 374 w 391"/>
              <a:gd name="T23" fmla="*/ 120 h 401"/>
              <a:gd name="T24" fmla="*/ 356 w 391"/>
              <a:gd name="T25" fmla="*/ 87 h 401"/>
              <a:gd name="T26" fmla="*/ 332 w 391"/>
              <a:gd name="T27" fmla="*/ 58 h 401"/>
              <a:gd name="T28" fmla="*/ 304 w 391"/>
              <a:gd name="T29" fmla="*/ 33 h 401"/>
              <a:gd name="T30" fmla="*/ 271 w 391"/>
              <a:gd name="T31" fmla="*/ 15 h 401"/>
              <a:gd name="T32" fmla="*/ 231 w 391"/>
              <a:gd name="T33" fmla="*/ 4 h 401"/>
              <a:gd name="T34" fmla="*/ 193 w 391"/>
              <a:gd name="T35" fmla="*/ 0 h 401"/>
              <a:gd name="T36" fmla="*/ 153 w 391"/>
              <a:gd name="T37" fmla="*/ 4 h 401"/>
              <a:gd name="T38" fmla="*/ 117 w 391"/>
              <a:gd name="T39" fmla="*/ 15 h 401"/>
              <a:gd name="T40" fmla="*/ 85 w 391"/>
              <a:gd name="T41" fmla="*/ 33 h 401"/>
              <a:gd name="T42" fmla="*/ 57 w 391"/>
              <a:gd name="T43" fmla="*/ 58 h 401"/>
              <a:gd name="T44" fmla="*/ 34 w 391"/>
              <a:gd name="T45" fmla="*/ 87 h 401"/>
              <a:gd name="T46" fmla="*/ 17 w 391"/>
              <a:gd name="T47" fmla="*/ 120 h 401"/>
              <a:gd name="T48" fmla="*/ 3 w 391"/>
              <a:gd name="T49" fmla="*/ 160 h 401"/>
              <a:gd name="T50" fmla="*/ 0 w 391"/>
              <a:gd name="T51" fmla="*/ 200 h 401"/>
              <a:gd name="T52" fmla="*/ 3 w 391"/>
              <a:gd name="T53" fmla="*/ 240 h 401"/>
              <a:gd name="T54" fmla="*/ 17 w 391"/>
              <a:gd name="T55" fmla="*/ 277 h 401"/>
              <a:gd name="T56" fmla="*/ 34 w 391"/>
              <a:gd name="T57" fmla="*/ 313 h 401"/>
              <a:gd name="T58" fmla="*/ 57 w 391"/>
              <a:gd name="T59" fmla="*/ 341 h 401"/>
              <a:gd name="T60" fmla="*/ 85 w 391"/>
              <a:gd name="T61" fmla="*/ 365 h 401"/>
              <a:gd name="T62" fmla="*/ 117 w 391"/>
              <a:gd name="T63" fmla="*/ 383 h 401"/>
              <a:gd name="T64" fmla="*/ 153 w 391"/>
              <a:gd name="T65" fmla="*/ 393 h 401"/>
              <a:gd name="T66" fmla="*/ 193 w 391"/>
              <a:gd name="T67" fmla="*/ 400 h 4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91"/>
              <a:gd name="T103" fmla="*/ 0 h 401"/>
              <a:gd name="T104" fmla="*/ 391 w 391"/>
              <a:gd name="T105" fmla="*/ 401 h 40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91" h="401">
                <a:moveTo>
                  <a:pt x="193" y="400"/>
                </a:moveTo>
                <a:lnTo>
                  <a:pt x="193" y="400"/>
                </a:lnTo>
                <a:lnTo>
                  <a:pt x="231" y="393"/>
                </a:lnTo>
                <a:lnTo>
                  <a:pt x="271" y="383"/>
                </a:lnTo>
                <a:lnTo>
                  <a:pt x="304" y="365"/>
                </a:lnTo>
                <a:lnTo>
                  <a:pt x="332" y="341"/>
                </a:lnTo>
                <a:lnTo>
                  <a:pt x="356" y="313"/>
                </a:lnTo>
                <a:lnTo>
                  <a:pt x="374" y="277"/>
                </a:lnTo>
                <a:lnTo>
                  <a:pt x="385" y="240"/>
                </a:lnTo>
                <a:lnTo>
                  <a:pt x="390" y="200"/>
                </a:lnTo>
                <a:lnTo>
                  <a:pt x="385" y="160"/>
                </a:lnTo>
                <a:lnTo>
                  <a:pt x="374" y="120"/>
                </a:lnTo>
                <a:lnTo>
                  <a:pt x="356" y="87"/>
                </a:lnTo>
                <a:lnTo>
                  <a:pt x="332" y="58"/>
                </a:lnTo>
                <a:lnTo>
                  <a:pt x="304" y="33"/>
                </a:lnTo>
                <a:lnTo>
                  <a:pt x="271" y="15"/>
                </a:lnTo>
                <a:lnTo>
                  <a:pt x="231" y="4"/>
                </a:lnTo>
                <a:lnTo>
                  <a:pt x="193" y="0"/>
                </a:lnTo>
                <a:lnTo>
                  <a:pt x="153" y="4"/>
                </a:lnTo>
                <a:lnTo>
                  <a:pt x="117" y="15"/>
                </a:lnTo>
                <a:lnTo>
                  <a:pt x="85" y="33"/>
                </a:lnTo>
                <a:lnTo>
                  <a:pt x="57" y="58"/>
                </a:lnTo>
                <a:lnTo>
                  <a:pt x="34" y="87"/>
                </a:lnTo>
                <a:lnTo>
                  <a:pt x="17" y="120"/>
                </a:lnTo>
                <a:lnTo>
                  <a:pt x="3" y="160"/>
                </a:lnTo>
                <a:lnTo>
                  <a:pt x="0" y="200"/>
                </a:lnTo>
                <a:lnTo>
                  <a:pt x="3" y="240"/>
                </a:lnTo>
                <a:lnTo>
                  <a:pt x="17" y="277"/>
                </a:lnTo>
                <a:lnTo>
                  <a:pt x="34" y="313"/>
                </a:lnTo>
                <a:lnTo>
                  <a:pt x="57" y="341"/>
                </a:lnTo>
                <a:lnTo>
                  <a:pt x="85" y="365"/>
                </a:lnTo>
                <a:lnTo>
                  <a:pt x="117" y="383"/>
                </a:lnTo>
                <a:lnTo>
                  <a:pt x="153" y="393"/>
                </a:lnTo>
                <a:lnTo>
                  <a:pt x="193" y="400"/>
                </a:lnTo>
              </a:path>
            </a:pathLst>
          </a:custGeom>
          <a:solidFill>
            <a:srgbClr val="FFCC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balanced" dir="t"/>
          </a:scene3d>
          <a:sp3d extrusionH="1428750" prstMaterial="plastic">
            <a:bevelT w="152400" h="50800" prst="softRound"/>
            <a:bevelB w="0" h="400050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gray">
          <a:xfrm>
            <a:off x="7178000" y="3144358"/>
            <a:ext cx="1714480" cy="369332"/>
          </a:xfrm>
          <a:prstGeom prst="accentBorderCallout1">
            <a:avLst>
              <a:gd name="adj1" fmla="val 58220"/>
              <a:gd name="adj2" fmla="val -8333"/>
              <a:gd name="adj3" fmla="val 22796"/>
              <a:gd name="adj4" fmla="val -61522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106045" y="3071813"/>
            <a:ext cx="455612" cy="4556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06107" y="4456113"/>
            <a:ext cx="455613" cy="45402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106295" y="4473575"/>
            <a:ext cx="455612" cy="45561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606357" y="3044825"/>
            <a:ext cx="455613" cy="45561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347470" y="2187575"/>
            <a:ext cx="454025" cy="45561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18531</TotalTime>
  <Words>10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738</cp:revision>
  <dcterms:created xsi:type="dcterms:W3CDTF">2009-02-11T05:37:22Z</dcterms:created>
  <dcterms:modified xsi:type="dcterms:W3CDTF">2012-07-29T03:04:05Z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