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七角星 29"/>
          <p:cNvSpPr/>
          <p:nvPr/>
        </p:nvSpPr>
        <p:spPr>
          <a:xfrm>
            <a:off x="746268" y="1125304"/>
            <a:ext cx="3643338" cy="3214710"/>
          </a:xfrm>
          <a:prstGeom prst="star7">
            <a:avLst>
              <a:gd name="adj" fmla="val 36831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七角星 30"/>
          <p:cNvSpPr/>
          <p:nvPr/>
        </p:nvSpPr>
        <p:spPr>
          <a:xfrm>
            <a:off x="4961110" y="1093622"/>
            <a:ext cx="3643338" cy="3214710"/>
          </a:xfrm>
          <a:prstGeom prst="star7">
            <a:avLst>
              <a:gd name="adj" fmla="val 36831"/>
              <a:gd name="hf" fmla="val 102572"/>
              <a:gd name="vf" fmla="val 10521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1746400" y="3697072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27468" y="4090485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1827468" y="4752473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35" name="矩形 34"/>
          <p:cNvSpPr/>
          <p:nvPr/>
        </p:nvSpPr>
        <p:spPr bwMode="auto">
          <a:xfrm>
            <a:off x="5992924" y="3697072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73992" y="4090485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6073992" y="4752473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38" name="AutoShape 593"/>
          <p:cNvSpPr>
            <a:spLocks noChangeArrowheads="1"/>
          </p:cNvSpPr>
          <p:nvPr/>
        </p:nvSpPr>
        <p:spPr bwMode="auto">
          <a:xfrm rot="10800000" flipH="1" flipV="1">
            <a:off x="4175292" y="3982824"/>
            <a:ext cx="1343678" cy="1074942"/>
          </a:xfrm>
          <a:prstGeom prst="rightArrow">
            <a:avLst>
              <a:gd name="adj1" fmla="val 60857"/>
              <a:gd name="adj2" fmla="val 5690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1460648" y="2482626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Rectangle 11"/>
          <p:cNvSpPr>
            <a:spLocks noChangeArrowheads="1"/>
          </p:cNvSpPr>
          <p:nvPr/>
        </p:nvSpPr>
        <p:spPr bwMode="gray">
          <a:xfrm>
            <a:off x="5746928" y="2554064"/>
            <a:ext cx="204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rgbClr val="FFFBFC"/>
                </a:solidFill>
                <a:effectLst>
                  <a:reflection blurRad="6350" stA="55000" endA="50" endPos="85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dirty="0">
              <a:solidFill>
                <a:srgbClr val="FFFBFC"/>
              </a:solidFill>
              <a:effectLst>
                <a:reflection blurRad="6350" stA="55000" endA="50" endPos="85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" name="Picture 3" descr="E:\PPT资源库\锐普图表\PPT达人必备201105升级数据\高品质PNG图标新增\Original Messenger图标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4896" y="4768642"/>
            <a:ext cx="1036622" cy="1036622"/>
          </a:xfrm>
          <a:prstGeom prst="rect">
            <a:avLst/>
          </a:prstGeom>
          <a:noFill/>
        </p:spPr>
      </p:pic>
      <p:pic>
        <p:nvPicPr>
          <p:cNvPr id="42" name="Picture 4" descr="E:\PPT资源库\锐普图表\PPT达人必备201105升级数据\高品质PNG图标新增\Original Messenger图标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175688" y="4482890"/>
            <a:ext cx="1285884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28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735</cp:revision>
  <dcterms:created xsi:type="dcterms:W3CDTF">2009-02-11T05:37:22Z</dcterms:created>
  <dcterms:modified xsi:type="dcterms:W3CDTF">2012-07-29T02:27:24Z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