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AutoShape 5"/>
          <p:cNvSpPr>
            <a:spLocks noChangeArrowheads="1"/>
          </p:cNvSpPr>
          <p:nvPr/>
        </p:nvSpPr>
        <p:spPr bwMode="auto">
          <a:xfrm>
            <a:off x="634057" y="1488282"/>
            <a:ext cx="7826375" cy="4500562"/>
          </a:xfrm>
          <a:prstGeom prst="roundRect">
            <a:avLst>
              <a:gd name="adj" fmla="val 2264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62644" y="1623219"/>
            <a:ext cx="7569200" cy="4229100"/>
          </a:xfrm>
          <a:prstGeom prst="roundRect">
            <a:avLst>
              <a:gd name="adj" fmla="val 3486"/>
            </a:avLst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8" name="Line 11"/>
          <p:cNvSpPr>
            <a:spLocks noChangeShapeType="1"/>
          </p:cNvSpPr>
          <p:nvPr/>
        </p:nvSpPr>
        <p:spPr bwMode="auto">
          <a:xfrm>
            <a:off x="2783532" y="2740819"/>
            <a:ext cx="1587" cy="2447925"/>
          </a:xfrm>
          <a:prstGeom prst="line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9" name="Line 12"/>
          <p:cNvSpPr>
            <a:spLocks noChangeShapeType="1"/>
          </p:cNvSpPr>
          <p:nvPr/>
        </p:nvSpPr>
        <p:spPr bwMode="auto">
          <a:xfrm>
            <a:off x="4537719" y="2740819"/>
            <a:ext cx="1588" cy="2447925"/>
          </a:xfrm>
          <a:prstGeom prst="line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0" name="Line 13"/>
          <p:cNvSpPr>
            <a:spLocks noChangeShapeType="1"/>
          </p:cNvSpPr>
          <p:nvPr/>
        </p:nvSpPr>
        <p:spPr bwMode="auto">
          <a:xfrm>
            <a:off x="6280794" y="2740819"/>
            <a:ext cx="3175" cy="2447925"/>
          </a:xfrm>
          <a:prstGeom prst="line">
            <a:avLst/>
          </a:prstGeom>
          <a:noFill/>
          <a:ln w="15875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1" name="Text Box 56"/>
          <p:cNvSpPr txBox="1">
            <a:spLocks noChangeArrowheads="1"/>
          </p:cNvSpPr>
          <p:nvPr/>
        </p:nvSpPr>
        <p:spPr bwMode="auto">
          <a:xfrm>
            <a:off x="1448444" y="5247482"/>
            <a:ext cx="903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</a:t>
            </a: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00" name="Text Box 57"/>
          <p:cNvSpPr txBox="1">
            <a:spLocks noChangeArrowheads="1"/>
          </p:cNvSpPr>
          <p:nvPr/>
        </p:nvSpPr>
        <p:spPr bwMode="auto">
          <a:xfrm>
            <a:off x="3201044" y="5247482"/>
            <a:ext cx="903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</a:t>
            </a: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01" name="Text Box 58"/>
          <p:cNvSpPr txBox="1">
            <a:spLocks noChangeArrowheads="1"/>
          </p:cNvSpPr>
          <p:nvPr/>
        </p:nvSpPr>
        <p:spPr bwMode="auto">
          <a:xfrm>
            <a:off x="4956819" y="5247482"/>
            <a:ext cx="901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</a:t>
            </a: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02" name="Text Box 59"/>
          <p:cNvSpPr txBox="1">
            <a:spLocks noChangeArrowheads="1"/>
          </p:cNvSpPr>
          <p:nvPr/>
        </p:nvSpPr>
        <p:spPr bwMode="auto">
          <a:xfrm>
            <a:off x="6718944" y="5247482"/>
            <a:ext cx="903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</a:t>
            </a: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03" name="AutoShape 25"/>
          <p:cNvSpPr>
            <a:spLocks noChangeArrowheads="1"/>
          </p:cNvSpPr>
          <p:nvPr/>
        </p:nvSpPr>
        <p:spPr bwMode="auto">
          <a:xfrm>
            <a:off x="1403994" y="5044282"/>
            <a:ext cx="506413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4" name="AutoShape 26"/>
          <p:cNvSpPr>
            <a:spLocks noChangeArrowheads="1"/>
          </p:cNvSpPr>
          <p:nvPr/>
        </p:nvSpPr>
        <p:spPr bwMode="auto">
          <a:xfrm>
            <a:off x="3150244" y="4688682"/>
            <a:ext cx="503238" cy="508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5" name="AutoShape 27"/>
          <p:cNvSpPr>
            <a:spLocks noChangeArrowheads="1"/>
          </p:cNvSpPr>
          <p:nvPr/>
        </p:nvSpPr>
        <p:spPr bwMode="auto">
          <a:xfrm>
            <a:off x="4904432" y="4190207"/>
            <a:ext cx="506412" cy="1006475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6" name="AutoShape 28"/>
          <p:cNvSpPr>
            <a:spLocks noChangeArrowheads="1"/>
          </p:cNvSpPr>
          <p:nvPr/>
        </p:nvSpPr>
        <p:spPr bwMode="auto">
          <a:xfrm>
            <a:off x="6649094" y="4039394"/>
            <a:ext cx="504825" cy="11572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algn="ctr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7" name="AutoShape 29"/>
          <p:cNvSpPr>
            <a:spLocks noChangeArrowheads="1"/>
          </p:cNvSpPr>
          <p:nvPr/>
        </p:nvSpPr>
        <p:spPr bwMode="auto">
          <a:xfrm>
            <a:off x="1910407" y="3940969"/>
            <a:ext cx="492125" cy="1255713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 w="12700" algn="ctr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8" name="AutoShape 30"/>
          <p:cNvSpPr>
            <a:spLocks noChangeArrowheads="1"/>
          </p:cNvSpPr>
          <p:nvPr/>
        </p:nvSpPr>
        <p:spPr bwMode="auto">
          <a:xfrm>
            <a:off x="3653482" y="4137819"/>
            <a:ext cx="506412" cy="1058863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 w="12700" algn="ctr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9" name="AutoShape 31"/>
          <p:cNvSpPr>
            <a:spLocks noChangeArrowheads="1"/>
          </p:cNvSpPr>
          <p:nvPr/>
        </p:nvSpPr>
        <p:spPr bwMode="auto">
          <a:xfrm>
            <a:off x="5410844" y="3531394"/>
            <a:ext cx="492125" cy="1665288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 w="12700" algn="ctr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0" name="AutoShape 32"/>
          <p:cNvSpPr>
            <a:spLocks noChangeArrowheads="1"/>
          </p:cNvSpPr>
          <p:nvPr/>
        </p:nvSpPr>
        <p:spPr bwMode="auto">
          <a:xfrm>
            <a:off x="7153919" y="3834607"/>
            <a:ext cx="495300" cy="1362075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 w="12700" algn="ctr">
            <a:solidFill>
              <a:schemeClr val="accent5">
                <a:lumMod val="5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1" name="Text Box 56"/>
          <p:cNvSpPr txBox="1">
            <a:spLocks noChangeArrowheads="1"/>
          </p:cNvSpPr>
          <p:nvPr/>
        </p:nvSpPr>
        <p:spPr bwMode="auto">
          <a:xfrm>
            <a:off x="1877069" y="3606007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2" name="Text Box 56"/>
          <p:cNvSpPr txBox="1">
            <a:spLocks noChangeArrowheads="1"/>
          </p:cNvSpPr>
          <p:nvPr/>
        </p:nvSpPr>
        <p:spPr bwMode="auto">
          <a:xfrm>
            <a:off x="1381769" y="4710907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3" name="Text Box 56"/>
          <p:cNvSpPr txBox="1">
            <a:spLocks noChangeArrowheads="1"/>
          </p:cNvSpPr>
          <p:nvPr/>
        </p:nvSpPr>
        <p:spPr bwMode="auto">
          <a:xfrm>
            <a:off x="3616969" y="3801269"/>
            <a:ext cx="5429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4" name="Text Box 56"/>
          <p:cNvSpPr txBox="1">
            <a:spLocks noChangeArrowheads="1"/>
          </p:cNvSpPr>
          <p:nvPr/>
        </p:nvSpPr>
        <p:spPr bwMode="auto">
          <a:xfrm>
            <a:off x="3121669" y="4345782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5" name="Text Box 56"/>
          <p:cNvSpPr txBox="1">
            <a:spLocks noChangeArrowheads="1"/>
          </p:cNvSpPr>
          <p:nvPr/>
        </p:nvSpPr>
        <p:spPr bwMode="auto">
          <a:xfrm>
            <a:off x="5356869" y="3190082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6" name="Text Box 56"/>
          <p:cNvSpPr txBox="1">
            <a:spLocks noChangeArrowheads="1"/>
          </p:cNvSpPr>
          <p:nvPr/>
        </p:nvSpPr>
        <p:spPr bwMode="auto">
          <a:xfrm>
            <a:off x="4861569" y="3850482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7" name="Text Box 56"/>
          <p:cNvSpPr txBox="1">
            <a:spLocks noChangeArrowheads="1"/>
          </p:cNvSpPr>
          <p:nvPr/>
        </p:nvSpPr>
        <p:spPr bwMode="auto">
          <a:xfrm>
            <a:off x="7122169" y="3496469"/>
            <a:ext cx="5429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8" name="Text Box 56"/>
          <p:cNvSpPr txBox="1">
            <a:spLocks noChangeArrowheads="1"/>
          </p:cNvSpPr>
          <p:nvPr/>
        </p:nvSpPr>
        <p:spPr bwMode="auto">
          <a:xfrm>
            <a:off x="6614169" y="3699669"/>
            <a:ext cx="5429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119" name="Line 8"/>
          <p:cNvSpPr>
            <a:spLocks noChangeShapeType="1"/>
          </p:cNvSpPr>
          <p:nvPr/>
        </p:nvSpPr>
        <p:spPr bwMode="auto">
          <a:xfrm>
            <a:off x="1094432" y="2237582"/>
            <a:ext cx="0" cy="2951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0" name="Line 8"/>
          <p:cNvSpPr>
            <a:spLocks noChangeShapeType="1"/>
          </p:cNvSpPr>
          <p:nvPr/>
        </p:nvSpPr>
        <p:spPr bwMode="auto">
          <a:xfrm rot="16200000">
            <a:off x="4505176" y="1768475"/>
            <a:ext cx="0" cy="68405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1" name="组合 46"/>
          <p:cNvGrpSpPr>
            <a:grpSpLocks/>
          </p:cNvGrpSpPr>
          <p:nvPr/>
        </p:nvGrpSpPr>
        <p:grpSpPr bwMode="auto">
          <a:xfrm>
            <a:off x="1334144" y="1124744"/>
            <a:ext cx="6429375" cy="719138"/>
            <a:chOff x="1465263" y="1820863"/>
            <a:chExt cx="6228000" cy="719137"/>
          </a:xfrm>
        </p:grpSpPr>
        <p:sp>
          <p:nvSpPr>
            <p:cNvPr id="122" name="AutoShape 3"/>
            <p:cNvSpPr>
              <a:spLocks noChangeArrowheads="1"/>
            </p:cNvSpPr>
            <p:nvPr/>
          </p:nvSpPr>
          <p:spPr bwMode="auto">
            <a:xfrm>
              <a:off x="1466801" y="1820863"/>
              <a:ext cx="6224924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5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23" name="AutoShape 3"/>
            <p:cNvSpPr>
              <a:spLocks noChangeArrowheads="1"/>
            </p:cNvSpPr>
            <p:nvPr/>
          </p:nvSpPr>
          <p:spPr bwMode="gray">
            <a:xfrm>
              <a:off x="1465263" y="1909763"/>
              <a:ext cx="6228000" cy="541337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124" name="TextBox 41"/>
          <p:cNvSpPr txBox="1">
            <a:spLocks noChangeArrowheads="1"/>
          </p:cNvSpPr>
          <p:nvPr/>
        </p:nvSpPr>
        <p:spPr bwMode="auto">
          <a:xfrm>
            <a:off x="2980382" y="1299369"/>
            <a:ext cx="3136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19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726</cp:revision>
  <dcterms:created xsi:type="dcterms:W3CDTF">2009-02-11T05:37:22Z</dcterms:created>
  <dcterms:modified xsi:type="dcterms:W3CDTF">2012-07-26T00:50:15Z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