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FFFF00"/>
    <a:srgbClr val="FFCC00"/>
    <a:srgbClr val="CCCC00"/>
    <a:srgbClr val="0099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09D4A-B162-4A2F-8E67-0FF85C84A7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252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29CA4-8EFB-4EE8-BEDB-B7693C2F1FB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231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CCE33-0295-46E6-A21E-9FC99E31AB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229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280E0-564F-4C87-BADB-21DEEFBD16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8051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F50B3-C5D3-475F-882A-BAEF655289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112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49579B-78F7-40FB-9264-3C5D4DCBB1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4647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38863-31C2-4054-B154-2C6E934E0E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7095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E2300-F0DA-448A-B694-7808F18789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857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00E78-4915-4B79-8B11-29C18AA1A9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572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71534-3BA5-4450-865A-5B639EB9F6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669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9B0AF-7704-49C3-8195-A390FA2199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712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F4B7ED-F063-421E-967D-8290FE412F9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87350" y="1341438"/>
            <a:ext cx="5772150" cy="762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ea typeface="黑体" pitchFamily="2" charset="-122"/>
              </a:rPr>
              <a:t>在此处添加幻灯片标题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03238" y="2084388"/>
            <a:ext cx="4284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ZAICICHUTIANJIAHUANDENGPIANBIAOTI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68313" y="2708275"/>
            <a:ext cx="12009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6600"/>
                </a:solidFill>
                <a:ea typeface="黑体" pitchFamily="2" charset="-122"/>
              </a:rPr>
              <a:t>第一</a:t>
            </a:r>
            <a:r>
              <a:rPr lang="en-US" altLang="zh-CN" sz="2000" b="1" dirty="0" smtClean="0">
                <a:solidFill>
                  <a:srgbClr val="006600"/>
                </a:solidFill>
                <a:ea typeface="黑体" pitchFamily="2" charset="-122"/>
              </a:rPr>
              <a:t>PPT</a:t>
            </a:r>
            <a:endParaRPr lang="zh-CN" altLang="en-US" sz="2000" b="1" dirty="0">
              <a:solidFill>
                <a:srgbClr val="006600"/>
              </a:solidFill>
              <a:ea typeface="黑体" pitchFamily="2" charset="-122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68313" y="3176588"/>
            <a:ext cx="1981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6600"/>
                </a:solidFill>
                <a:ea typeface="黑体" pitchFamily="2" charset="-122"/>
              </a:rPr>
              <a:t>www.1ppt.com</a:t>
            </a:r>
            <a:endParaRPr lang="zh-CN" altLang="en-US" sz="2000" b="1" dirty="0">
              <a:solidFill>
                <a:srgbClr val="006600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3384550" cy="64135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ea typeface="黑体" pitchFamily="2" charset="-122"/>
              </a:rPr>
              <a:t>在此处添加标题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611188" y="1755775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3300"/>
                </a:solidFill>
                <a:ea typeface="黑体" pitchFamily="2" charset="-122"/>
              </a:rPr>
              <a:t>此处添加正文内容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漂亮的绿色花朵底纹PPT模板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漂亮的绿色花朵底纹PPT模板</Template>
  <TotalTime>1</TotalTime>
  <Words>17</Words>
  <Application>Microsoft Office PowerPoint</Application>
  <PresentationFormat>全屏显示(4:3)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宋体</vt:lpstr>
      <vt:lpstr>黑体</vt:lpstr>
      <vt:lpstr>Arial Black</vt:lpstr>
      <vt:lpstr>漂亮的绿色花朵底纹PPT模板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</cp:revision>
  <dcterms:created xsi:type="dcterms:W3CDTF">2012-07-25T09:14:39Z</dcterms:created>
  <dcterms:modified xsi:type="dcterms:W3CDTF">2012-07-25T09:16:31Z</dcterms:modified>
</cp:coreProperties>
</file>