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F:\work\公司宣传\未标题-1.png"/>
          <p:cNvPicPr>
            <a:picLocks noChangeAspect="1" noChangeArrowheads="1"/>
          </p:cNvPicPr>
          <p:nvPr/>
        </p:nvPicPr>
        <p:blipFill>
          <a:blip r:embed="rId2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2804"/>
            <a:ext cx="9144000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33"/>
          <p:cNvGrpSpPr>
            <a:grpSpLocks/>
          </p:cNvGrpSpPr>
          <p:nvPr/>
        </p:nvGrpSpPr>
        <p:grpSpPr bwMode="auto">
          <a:xfrm>
            <a:off x="177800" y="1479080"/>
            <a:ext cx="8788400" cy="4583462"/>
            <a:chOff x="178567" y="676264"/>
            <a:chExt cx="8786870" cy="4791100"/>
          </a:xfrm>
        </p:grpSpPr>
        <p:sp>
          <p:nvSpPr>
            <p:cNvPr id="26" name="矩形 25"/>
            <p:cNvSpPr/>
            <p:nvPr/>
          </p:nvSpPr>
          <p:spPr>
            <a:xfrm>
              <a:off x="215074" y="714364"/>
              <a:ext cx="8713858" cy="4714900"/>
            </a:xfrm>
            <a:prstGeom prst="rect">
              <a:avLst/>
            </a:prstGeom>
            <a:solidFill>
              <a:schemeClr val="tx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半闭框 26"/>
            <p:cNvSpPr/>
            <p:nvPr/>
          </p:nvSpPr>
          <p:spPr>
            <a:xfrm>
              <a:off x="178567" y="676264"/>
              <a:ext cx="230148" cy="230189"/>
            </a:xfrm>
            <a:prstGeom prst="halfFrame">
              <a:avLst>
                <a:gd name="adj1" fmla="val 15555"/>
                <a:gd name="adj2" fmla="val 1481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半闭框 27"/>
            <p:cNvSpPr/>
            <p:nvPr/>
          </p:nvSpPr>
          <p:spPr>
            <a:xfrm flipV="1">
              <a:off x="178567" y="5237176"/>
              <a:ext cx="230148" cy="230188"/>
            </a:xfrm>
            <a:prstGeom prst="halfFrame">
              <a:avLst>
                <a:gd name="adj1" fmla="val 15555"/>
                <a:gd name="adj2" fmla="val 1481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半闭框 28"/>
            <p:cNvSpPr/>
            <p:nvPr/>
          </p:nvSpPr>
          <p:spPr>
            <a:xfrm flipH="1">
              <a:off x="8735290" y="676264"/>
              <a:ext cx="230147" cy="230189"/>
            </a:xfrm>
            <a:prstGeom prst="halfFrame">
              <a:avLst>
                <a:gd name="adj1" fmla="val 15555"/>
                <a:gd name="adj2" fmla="val 1481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半闭框 29"/>
            <p:cNvSpPr/>
            <p:nvPr/>
          </p:nvSpPr>
          <p:spPr>
            <a:xfrm flipH="1" flipV="1">
              <a:off x="8735290" y="5237176"/>
              <a:ext cx="230147" cy="230188"/>
            </a:xfrm>
            <a:prstGeom prst="halfFrame">
              <a:avLst>
                <a:gd name="adj1" fmla="val 15555"/>
                <a:gd name="adj2" fmla="val 1481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1" name="TextBox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700" y="912343"/>
            <a:ext cx="2292350" cy="665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C:\Documents and Settings\ufo\桌面\Jadason背景2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812329"/>
            <a:ext cx="1924050" cy="598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组合 34"/>
          <p:cNvGrpSpPr>
            <a:grpSpLocks/>
          </p:cNvGrpSpPr>
          <p:nvPr/>
        </p:nvGrpSpPr>
        <p:grpSpPr bwMode="auto">
          <a:xfrm>
            <a:off x="2593975" y="5781205"/>
            <a:ext cx="6072188" cy="343228"/>
            <a:chOff x="2593976" y="4977775"/>
            <a:chExt cx="6072660" cy="360000"/>
          </a:xfrm>
        </p:grpSpPr>
        <p:grpSp>
          <p:nvGrpSpPr>
            <p:cNvPr id="34" name="圆角矩形 11"/>
            <p:cNvGrpSpPr>
              <a:grpSpLocks/>
            </p:cNvGrpSpPr>
            <p:nvPr/>
          </p:nvGrpSpPr>
          <p:grpSpPr bwMode="auto">
            <a:xfrm>
              <a:off x="2590801" y="4973697"/>
              <a:ext cx="6084281" cy="373126"/>
              <a:chOff x="2590800" y="4974336"/>
              <a:chExt cx="6083808" cy="371856"/>
            </a:xfrm>
          </p:grpSpPr>
          <p:pic>
            <p:nvPicPr>
              <p:cNvPr id="36" name="圆角矩形 11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0800" y="4974336"/>
                <a:ext cx="6083808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Text Box 48"/>
              <p:cNvSpPr txBox="1">
                <a:spLocks noChangeArrowheads="1"/>
              </p:cNvSpPr>
              <p:nvPr/>
            </p:nvSpPr>
            <p:spPr bwMode="auto">
              <a:xfrm>
                <a:off x="2594405" y="4978400"/>
                <a:ext cx="6071758" cy="358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2593976" y="5004855"/>
              <a:ext cx="2989495" cy="3074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1"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特新企业成立，总部设在香港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35"/>
          <p:cNvGrpSpPr>
            <a:grpSpLocks/>
          </p:cNvGrpSpPr>
          <p:nvPr/>
        </p:nvGrpSpPr>
        <p:grpSpPr bwMode="auto">
          <a:xfrm>
            <a:off x="2463800" y="5336704"/>
            <a:ext cx="6286500" cy="344747"/>
            <a:chOff x="2463722" y="4533650"/>
            <a:chExt cx="6286544" cy="360000"/>
          </a:xfrm>
        </p:grpSpPr>
        <p:grpSp>
          <p:nvGrpSpPr>
            <p:cNvPr id="55" name="圆角矩形 13"/>
            <p:cNvGrpSpPr>
              <a:grpSpLocks/>
            </p:cNvGrpSpPr>
            <p:nvPr/>
          </p:nvGrpSpPr>
          <p:grpSpPr bwMode="auto">
            <a:xfrm>
              <a:off x="2456610" y="4529083"/>
              <a:ext cx="6297212" cy="371481"/>
              <a:chOff x="2456688" y="4529328"/>
              <a:chExt cx="6297168" cy="371856"/>
            </a:xfrm>
          </p:grpSpPr>
          <p:pic>
            <p:nvPicPr>
              <p:cNvPr id="57" name="圆角矩形 1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6688" y="4529328"/>
                <a:ext cx="6297168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" name="Text Box 44"/>
              <p:cNvSpPr txBox="1">
                <a:spLocks noChangeArrowheads="1"/>
              </p:cNvSpPr>
              <p:nvPr/>
            </p:nvSpPr>
            <p:spPr bwMode="auto">
              <a:xfrm>
                <a:off x="2463800" y="4533900"/>
                <a:ext cx="6286500" cy="360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2463722" y="4559024"/>
              <a:ext cx="2767032" cy="3092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kumimoji="1"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特新企业图形图像部门成立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36"/>
          <p:cNvGrpSpPr>
            <a:grpSpLocks/>
          </p:cNvGrpSpPr>
          <p:nvPr/>
        </p:nvGrpSpPr>
        <p:grpSpPr bwMode="auto">
          <a:xfrm>
            <a:off x="2122488" y="3546005"/>
            <a:ext cx="6735762" cy="1632612"/>
            <a:chOff x="2122478" y="2743375"/>
            <a:chExt cx="6735802" cy="1706147"/>
          </a:xfrm>
        </p:grpSpPr>
        <p:grpSp>
          <p:nvGrpSpPr>
            <p:cNvPr id="60" name="圆角矩形 14"/>
            <p:cNvGrpSpPr>
              <a:grpSpLocks/>
            </p:cNvGrpSpPr>
            <p:nvPr/>
          </p:nvGrpSpPr>
          <p:grpSpPr bwMode="auto">
            <a:xfrm>
              <a:off x="2115302" y="2737280"/>
              <a:ext cx="6748312" cy="1718653"/>
              <a:chOff x="2115312" y="2737104"/>
              <a:chExt cx="6748272" cy="1719072"/>
            </a:xfrm>
          </p:grpSpPr>
          <p:pic>
            <p:nvPicPr>
              <p:cNvPr id="62" name="圆角矩形 1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5312" y="2737104"/>
                <a:ext cx="6748272" cy="1719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Text Box 40"/>
              <p:cNvSpPr txBox="1">
                <a:spLocks noChangeArrowheads="1"/>
              </p:cNvSpPr>
              <p:nvPr/>
            </p:nvSpPr>
            <p:spPr bwMode="auto">
              <a:xfrm>
                <a:off x="2122488" y="2743200"/>
                <a:ext cx="6735762" cy="1706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2122478" y="2795750"/>
              <a:ext cx="6592926" cy="16013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特新企业在新加坡首次筹股上市，股票代码为：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JADASON 2000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年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月特新科技有限公司在香港成立，专门从事数字图像合成的软件硬件的代理销售及服务支持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特新科技有限公司马来西亚分公司成立，负责开拓东南亚地区市场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特新科技有限公司获得加拿大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Alias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公司的授权，成为公司旗下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Maya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和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StudioTools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产品的大中国地区总代理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特新科技北京代表处成立，主要负责北部地区的技术支持及销售业务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特新科技广州代表处成立，主要负责华南地区的技术支持及销售业务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37"/>
          <p:cNvGrpSpPr>
            <a:grpSpLocks/>
          </p:cNvGrpSpPr>
          <p:nvPr/>
        </p:nvGrpSpPr>
        <p:grpSpPr bwMode="auto">
          <a:xfrm>
            <a:off x="1665288" y="3101504"/>
            <a:ext cx="7143750" cy="344747"/>
            <a:chOff x="1665288" y="2299247"/>
            <a:chExt cx="7144224" cy="360000"/>
          </a:xfrm>
        </p:grpSpPr>
        <p:grpSp>
          <p:nvGrpSpPr>
            <p:cNvPr id="65" name="圆角矩形 15"/>
            <p:cNvGrpSpPr>
              <a:grpSpLocks/>
            </p:cNvGrpSpPr>
            <p:nvPr/>
          </p:nvGrpSpPr>
          <p:grpSpPr bwMode="auto">
            <a:xfrm>
              <a:off x="1658112" y="2292650"/>
              <a:ext cx="7157179" cy="371481"/>
              <a:chOff x="1658112" y="2292096"/>
              <a:chExt cx="7156704" cy="371856"/>
            </a:xfrm>
          </p:grpSpPr>
          <p:pic>
            <p:nvPicPr>
              <p:cNvPr id="73" name="圆角矩形 1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8112" y="2292096"/>
                <a:ext cx="7156704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4" name="Text Box 36"/>
              <p:cNvSpPr txBox="1">
                <a:spLocks noChangeArrowheads="1"/>
              </p:cNvSpPr>
              <p:nvPr/>
            </p:nvSpPr>
            <p:spPr bwMode="auto">
              <a:xfrm>
                <a:off x="1665712" y="2298700"/>
                <a:ext cx="7143326" cy="360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1665288" y="2324621"/>
              <a:ext cx="5858264" cy="3092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特新科技上海代表处成立，主要负责华东地区的技术支持及销售业务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38"/>
          <p:cNvGrpSpPr>
            <a:grpSpLocks/>
          </p:cNvGrpSpPr>
          <p:nvPr/>
        </p:nvGrpSpPr>
        <p:grpSpPr bwMode="auto">
          <a:xfrm>
            <a:off x="1535113" y="2658593"/>
            <a:ext cx="7394575" cy="343228"/>
            <a:chOff x="1534745" y="1855119"/>
            <a:chExt cx="7394973" cy="360000"/>
          </a:xfrm>
        </p:grpSpPr>
        <p:grpSp>
          <p:nvGrpSpPr>
            <p:cNvPr id="76" name="圆角矩形 16"/>
            <p:cNvGrpSpPr>
              <a:grpSpLocks/>
            </p:cNvGrpSpPr>
            <p:nvPr/>
          </p:nvGrpSpPr>
          <p:grpSpPr bwMode="auto">
            <a:xfrm>
              <a:off x="1529728" y="1846389"/>
              <a:ext cx="7407039" cy="373126"/>
              <a:chOff x="1530096" y="1847088"/>
              <a:chExt cx="7406640" cy="371856"/>
            </a:xfrm>
          </p:grpSpPr>
          <p:pic>
            <p:nvPicPr>
              <p:cNvPr id="78" name="圆角矩形 16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0096" y="1847088"/>
                <a:ext cx="7406640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Text Box 32"/>
              <p:cNvSpPr txBox="1">
                <a:spLocks noChangeArrowheads="1"/>
              </p:cNvSpPr>
              <p:nvPr/>
            </p:nvSpPr>
            <p:spPr bwMode="auto">
              <a:xfrm>
                <a:off x="1535113" y="1855788"/>
                <a:ext cx="7394575" cy="358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1534745" y="1880606"/>
              <a:ext cx="6394794" cy="3090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特新科技有限公司开拓了广阔的三维动画制作培训市场，并成为经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Alias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授权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39"/>
          <p:cNvGrpSpPr>
            <a:grpSpLocks/>
          </p:cNvGrpSpPr>
          <p:nvPr/>
        </p:nvGrpSpPr>
        <p:grpSpPr bwMode="auto">
          <a:xfrm>
            <a:off x="1374775" y="2033117"/>
            <a:ext cx="7519988" cy="517879"/>
            <a:chOff x="1374555" y="1230613"/>
            <a:chExt cx="7520301" cy="540378"/>
          </a:xfrm>
        </p:grpSpPr>
        <p:grpSp>
          <p:nvGrpSpPr>
            <p:cNvPr id="81" name="圆角矩形 17"/>
            <p:cNvGrpSpPr>
              <a:grpSpLocks/>
            </p:cNvGrpSpPr>
            <p:nvPr/>
          </p:nvGrpSpPr>
          <p:grpSpPr bwMode="auto">
            <a:xfrm>
              <a:off x="1371380" y="1256031"/>
              <a:ext cx="7528873" cy="523327"/>
              <a:chOff x="1371600" y="1255776"/>
              <a:chExt cx="7528560" cy="524256"/>
            </a:xfrm>
          </p:grpSpPr>
          <p:pic>
            <p:nvPicPr>
              <p:cNvPr id="83" name="圆角矩形 17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1600" y="1255776"/>
                <a:ext cx="7528560" cy="524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Text Box 28"/>
              <p:cNvSpPr txBox="1">
                <a:spLocks noChangeArrowheads="1"/>
              </p:cNvSpPr>
              <p:nvPr/>
            </p:nvSpPr>
            <p:spPr bwMode="auto">
              <a:xfrm>
                <a:off x="1374775" y="1262971"/>
                <a:ext cx="7519988" cy="508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1374555" y="1230613"/>
              <a:ext cx="7520301" cy="5245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特新科技有限公司成为合并后的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Autodesk M&amp;E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部门软件及高端系统总商业及教育总代理，涉及产品包括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Maya, Motionbuilder, 3DSMax, Flint, Flame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及 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Smoke...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Freeform 6"/>
          <p:cNvGrpSpPr>
            <a:grpSpLocks/>
          </p:cNvGrpSpPr>
          <p:nvPr/>
        </p:nvGrpSpPr>
        <p:grpSpPr bwMode="auto">
          <a:xfrm>
            <a:off x="560388" y="1418755"/>
            <a:ext cx="1749425" cy="4601686"/>
            <a:chOff x="353" y="388"/>
            <a:chExt cx="1102" cy="3030"/>
          </a:xfrm>
        </p:grpSpPr>
        <p:pic>
          <p:nvPicPr>
            <p:cNvPr id="86" name="Freeform 6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" y="388"/>
              <a:ext cx="1102" cy="3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" name="Text Box 13"/>
            <p:cNvSpPr txBox="1">
              <a:spLocks noChangeArrowheads="1"/>
            </p:cNvSpPr>
            <p:nvPr/>
          </p:nvSpPr>
          <p:spPr bwMode="auto">
            <a:xfrm>
              <a:off x="415" y="450"/>
              <a:ext cx="1025" cy="2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88" name="组合 40"/>
          <p:cNvGrpSpPr>
            <a:grpSpLocks/>
          </p:cNvGrpSpPr>
          <p:nvPr/>
        </p:nvGrpSpPr>
        <p:grpSpPr bwMode="auto">
          <a:xfrm>
            <a:off x="1214438" y="1621954"/>
            <a:ext cx="7715250" cy="344747"/>
            <a:chOff x="1214414" y="819085"/>
            <a:chExt cx="7715304" cy="360000"/>
          </a:xfrm>
        </p:grpSpPr>
        <p:grpSp>
          <p:nvGrpSpPr>
            <p:cNvPr id="89" name="圆角矩形 30"/>
            <p:cNvGrpSpPr>
              <a:grpSpLocks/>
            </p:cNvGrpSpPr>
            <p:nvPr/>
          </p:nvGrpSpPr>
          <p:grpSpPr bwMode="auto">
            <a:xfrm>
              <a:off x="1206984" y="810711"/>
              <a:ext cx="7729782" cy="371481"/>
              <a:chOff x="1207008" y="810768"/>
              <a:chExt cx="7729728" cy="371856"/>
            </a:xfrm>
          </p:grpSpPr>
          <p:pic>
            <p:nvPicPr>
              <p:cNvPr id="91" name="圆角矩形 30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7008" y="810768"/>
                <a:ext cx="7729728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Text Box 24"/>
              <p:cNvSpPr txBox="1">
                <a:spLocks noChangeArrowheads="1"/>
              </p:cNvSpPr>
              <p:nvPr/>
            </p:nvSpPr>
            <p:spPr bwMode="auto">
              <a:xfrm>
                <a:off x="1214438" y="819150"/>
                <a:ext cx="7715250" cy="360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0" name="矩形 89"/>
            <p:cNvSpPr/>
            <p:nvPr/>
          </p:nvSpPr>
          <p:spPr>
            <a:xfrm>
              <a:off x="1214414" y="839702"/>
              <a:ext cx="3714776" cy="3140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Autodesk Maya 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指导教师培训认证中心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3" name="TextBox 23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5716117"/>
            <a:ext cx="896937" cy="67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TextBox 24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88" y="5277967"/>
            <a:ext cx="896937" cy="67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TextBox 25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4155604"/>
            <a:ext cx="952500" cy="67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TextBox 26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3033243"/>
            <a:ext cx="890588" cy="67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TextBox 27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3" y="2576043"/>
            <a:ext cx="944562" cy="67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TextBox 28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558455"/>
            <a:ext cx="950912" cy="67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TextBox 29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2071217"/>
            <a:ext cx="950912" cy="67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0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0"/>
                            </p:stCondLst>
                            <p:childTnLst>
                              <p:par>
                                <p:cTn id="5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4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5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600"/>
                            </p:stCondLst>
                            <p:childTnLst>
                              <p:par>
                                <p:cTn id="81" presetID="1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208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725</cp:revision>
  <dcterms:created xsi:type="dcterms:W3CDTF">2009-02-11T05:37:22Z</dcterms:created>
  <dcterms:modified xsi:type="dcterms:W3CDTF">2012-07-24T13:57:50Z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