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58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33"/>
    <a:srgbClr val="FF6600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>
        <p:scale>
          <a:sx n="75" d="100"/>
          <a:sy n="75" d="100"/>
        </p:scale>
        <p:origin x="-1446" y="-21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2012/7/24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2012/7/24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2012/7/24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组合 68"/>
          <p:cNvGrpSpPr>
            <a:grpSpLocks/>
          </p:cNvGrpSpPr>
          <p:nvPr/>
        </p:nvGrpSpPr>
        <p:grpSpPr bwMode="auto">
          <a:xfrm>
            <a:off x="896441" y="2941613"/>
            <a:ext cx="7419975" cy="1065212"/>
            <a:chOff x="820738" y="2889250"/>
            <a:chExt cx="7419975" cy="1065213"/>
          </a:xfrm>
        </p:grpSpPr>
        <p:sp>
          <p:nvSpPr>
            <p:cNvPr id="30" name="AutoShape 49"/>
            <p:cNvSpPr>
              <a:spLocks noChangeArrowheads="1"/>
            </p:cNvSpPr>
            <p:nvPr/>
          </p:nvSpPr>
          <p:spPr bwMode="auto">
            <a:xfrm flipH="1">
              <a:off x="5397500" y="2889250"/>
              <a:ext cx="828675" cy="1065213"/>
            </a:xfrm>
            <a:prstGeom prst="rightArrow">
              <a:avLst>
                <a:gd name="adj1" fmla="val 70389"/>
                <a:gd name="adj2" fmla="val 68255"/>
              </a:avLst>
            </a:prstGeom>
            <a:solidFill>
              <a:srgbClr val="B2B2B2">
                <a:alpha val="69803"/>
              </a:srgbClr>
            </a:solidFill>
            <a:ln w="12700" algn="ctr">
              <a:solidFill>
                <a:schemeClr val="bg2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Calibri" pitchFamily="34" charset="0"/>
              </a:endParaRPr>
            </a:p>
          </p:txBody>
        </p:sp>
        <p:grpSp>
          <p:nvGrpSpPr>
            <p:cNvPr id="31" name="组合 67"/>
            <p:cNvGrpSpPr>
              <a:grpSpLocks/>
            </p:cNvGrpSpPr>
            <p:nvPr/>
          </p:nvGrpSpPr>
          <p:grpSpPr bwMode="auto">
            <a:xfrm>
              <a:off x="820738" y="2889250"/>
              <a:ext cx="7419975" cy="1065213"/>
              <a:chOff x="820738" y="2889250"/>
              <a:chExt cx="7419975" cy="1065213"/>
            </a:xfrm>
          </p:grpSpPr>
          <p:sp>
            <p:nvSpPr>
              <p:cNvPr id="32" name="圆角矩形 37"/>
              <p:cNvSpPr>
                <a:spLocks noChangeArrowheads="1"/>
              </p:cNvSpPr>
              <p:nvPr/>
            </p:nvSpPr>
            <p:spPr bwMode="auto">
              <a:xfrm>
                <a:off x="6259513" y="3043238"/>
                <a:ext cx="1981200" cy="755650"/>
              </a:xfrm>
              <a:prstGeom prst="roundRect">
                <a:avLst>
                  <a:gd name="adj" fmla="val 3278"/>
                </a:avLst>
              </a:prstGeom>
              <a:solidFill>
                <a:srgbClr val="B2B2B2">
                  <a:alpha val="69803"/>
                </a:srgbClr>
              </a:solidFill>
              <a:ln w="12700" algn="ctr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latin typeface="Calibri" pitchFamily="34" charset="0"/>
                </a:endParaRPr>
              </a:p>
            </p:txBody>
          </p:sp>
          <p:sp>
            <p:nvSpPr>
              <p:cNvPr id="33" name="Text Box 18"/>
              <p:cNvSpPr txBox="1">
                <a:spLocks noChangeArrowheads="1"/>
              </p:cNvSpPr>
              <p:nvPr/>
            </p:nvSpPr>
            <p:spPr bwMode="gray">
              <a:xfrm>
                <a:off x="6637338" y="3252788"/>
                <a:ext cx="1557337" cy="33813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9pPr>
              </a:lstStyle>
              <a:p>
                <a:pPr algn="ctr" eaLnBrk="1" hangingPunct="1">
                  <a:spcBef>
                    <a:spcPct val="50000"/>
                  </a:spcBef>
                </a:pPr>
                <a:r>
                  <a:rPr lang="zh-CN" altLang="en-US" sz="1600">
                    <a:solidFill>
                      <a:schemeClr val="tx2"/>
                    </a:solidFill>
                    <a:latin typeface="微软雅黑" pitchFamily="34" charset="-122"/>
                    <a:ea typeface="微软雅黑" pitchFamily="34" charset="-122"/>
                  </a:rPr>
                  <a:t>点击添加文本</a:t>
                </a:r>
              </a:p>
            </p:txBody>
          </p:sp>
          <p:grpSp>
            <p:nvGrpSpPr>
              <p:cNvPr id="34" name="组合 57"/>
              <p:cNvGrpSpPr>
                <a:grpSpLocks/>
              </p:cNvGrpSpPr>
              <p:nvPr/>
            </p:nvGrpSpPr>
            <p:grpSpPr bwMode="auto">
              <a:xfrm>
                <a:off x="820738" y="2889250"/>
                <a:ext cx="2854325" cy="1065213"/>
                <a:chOff x="820118" y="3112105"/>
                <a:chExt cx="2854732" cy="1065212"/>
              </a:xfrm>
            </p:grpSpPr>
            <p:sp>
              <p:nvSpPr>
                <p:cNvPr id="36" name="AutoShape 71"/>
                <p:cNvSpPr>
                  <a:spLocks noChangeArrowheads="1"/>
                </p:cNvSpPr>
                <p:nvPr/>
              </p:nvSpPr>
              <p:spPr bwMode="auto">
                <a:xfrm>
                  <a:off x="2846850" y="3112105"/>
                  <a:ext cx="828000" cy="1065212"/>
                </a:xfrm>
                <a:prstGeom prst="rightArrow">
                  <a:avLst>
                    <a:gd name="adj1" fmla="val 70389"/>
                    <a:gd name="adj2" fmla="val 62116"/>
                  </a:avLst>
                </a:prstGeom>
                <a:solidFill>
                  <a:srgbClr val="B2B2B2">
                    <a:alpha val="69803"/>
                  </a:srgbClr>
                </a:solidFill>
                <a:ln w="12700" algn="ctr">
                  <a:solidFill>
                    <a:schemeClr val="bg2"/>
                  </a:solidFill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 lang="zh-CN" altLang="zh-CN">
                    <a:solidFill>
                      <a:srgbClr val="FFFFFF"/>
                    </a:solidFill>
                    <a:latin typeface="Calibri" pitchFamily="34" charset="0"/>
                  </a:endParaRPr>
                </a:p>
              </p:txBody>
            </p:sp>
            <p:sp>
              <p:nvSpPr>
                <p:cNvPr id="37" name="圆角矩形 16"/>
                <p:cNvSpPr>
                  <a:spLocks noChangeArrowheads="1"/>
                </p:cNvSpPr>
                <p:nvPr/>
              </p:nvSpPr>
              <p:spPr bwMode="auto">
                <a:xfrm>
                  <a:off x="820118" y="3266711"/>
                  <a:ext cx="1980000" cy="756000"/>
                </a:xfrm>
                <a:prstGeom prst="roundRect">
                  <a:avLst>
                    <a:gd name="adj" fmla="val 3278"/>
                  </a:avLst>
                </a:prstGeom>
                <a:solidFill>
                  <a:srgbClr val="B2B2B2">
                    <a:alpha val="69803"/>
                  </a:srgbClr>
                </a:solidFill>
                <a:ln w="12700" algn="ctr">
                  <a:solidFill>
                    <a:schemeClr val="bg2"/>
                  </a:solidFill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 lang="zh-CN" altLang="en-US">
                    <a:solidFill>
                      <a:srgbClr val="FFFFFF"/>
                    </a:solidFill>
                    <a:latin typeface="Calibri" pitchFamily="34" charset="0"/>
                  </a:endParaRPr>
                </a:p>
              </p:txBody>
            </p:sp>
          </p:grpSp>
          <p:sp>
            <p:nvSpPr>
              <p:cNvPr id="35" name="Text Box 18"/>
              <p:cNvSpPr txBox="1">
                <a:spLocks noChangeArrowheads="1"/>
              </p:cNvSpPr>
              <p:nvPr/>
            </p:nvSpPr>
            <p:spPr bwMode="gray">
              <a:xfrm>
                <a:off x="941388" y="3252788"/>
                <a:ext cx="1433512" cy="33813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9pPr>
              </a:lstStyle>
              <a:p>
                <a:pPr algn="ctr" eaLnBrk="1" hangingPunct="1">
                  <a:spcBef>
                    <a:spcPct val="50000"/>
                  </a:spcBef>
                </a:pPr>
                <a:r>
                  <a:rPr lang="zh-CN" altLang="en-US" sz="1600">
                    <a:solidFill>
                      <a:schemeClr val="tx2"/>
                    </a:solidFill>
                    <a:latin typeface="微软雅黑" pitchFamily="34" charset="-122"/>
                    <a:ea typeface="微软雅黑" pitchFamily="34" charset="-122"/>
                  </a:rPr>
                  <a:t>点击添加文本</a:t>
                </a:r>
              </a:p>
            </p:txBody>
          </p:sp>
        </p:grpSp>
      </p:grpSp>
      <p:grpSp>
        <p:nvGrpSpPr>
          <p:cNvPr id="38" name="组合 66"/>
          <p:cNvGrpSpPr>
            <a:grpSpLocks/>
          </p:cNvGrpSpPr>
          <p:nvPr/>
        </p:nvGrpSpPr>
        <p:grpSpPr bwMode="auto">
          <a:xfrm>
            <a:off x="1636216" y="1695425"/>
            <a:ext cx="5927725" cy="3533775"/>
            <a:chOff x="1560513" y="1643063"/>
            <a:chExt cx="5927725" cy="3533775"/>
          </a:xfrm>
        </p:grpSpPr>
        <p:sp>
          <p:nvSpPr>
            <p:cNvPr id="39" name="AutoShape 75"/>
            <p:cNvSpPr>
              <a:spLocks noChangeArrowheads="1"/>
            </p:cNvSpPr>
            <p:nvPr/>
          </p:nvSpPr>
          <p:spPr bwMode="auto">
            <a:xfrm rot="-2700000">
              <a:off x="3473821" y="3951288"/>
              <a:ext cx="828304" cy="1080483"/>
            </a:xfrm>
            <a:prstGeom prst="rightArrow">
              <a:avLst>
                <a:gd name="adj1" fmla="val 70389"/>
                <a:gd name="adj2" fmla="val 65694"/>
              </a:avLst>
            </a:prstGeom>
            <a:solidFill>
              <a:srgbClr val="B2B2B2">
                <a:alpha val="69803"/>
              </a:srgbClr>
            </a:solidFill>
            <a:ln w="12700" algn="ctr">
              <a:solidFill>
                <a:schemeClr val="bg2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Calibri" pitchFamily="34" charset="0"/>
              </a:endParaRPr>
            </a:p>
          </p:txBody>
        </p:sp>
        <p:sp>
          <p:nvSpPr>
            <p:cNvPr id="40" name="圆角矩形 23"/>
            <p:cNvSpPr>
              <a:spLocks noChangeArrowheads="1"/>
            </p:cNvSpPr>
            <p:nvPr/>
          </p:nvSpPr>
          <p:spPr bwMode="auto">
            <a:xfrm>
              <a:off x="1560513" y="4420500"/>
              <a:ext cx="1980727" cy="756338"/>
            </a:xfrm>
            <a:prstGeom prst="roundRect">
              <a:avLst>
                <a:gd name="adj" fmla="val 3278"/>
              </a:avLst>
            </a:prstGeom>
            <a:solidFill>
              <a:srgbClr val="B2B2B2">
                <a:alpha val="69803"/>
              </a:srgbClr>
            </a:solidFill>
            <a:ln w="12700" algn="ctr">
              <a:solidFill>
                <a:schemeClr val="bg2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Calibri" pitchFamily="34" charset="0"/>
              </a:endParaRPr>
            </a:p>
          </p:txBody>
        </p:sp>
        <p:grpSp>
          <p:nvGrpSpPr>
            <p:cNvPr id="41" name="组合 74"/>
            <p:cNvGrpSpPr>
              <a:grpSpLocks/>
            </p:cNvGrpSpPr>
            <p:nvPr/>
          </p:nvGrpSpPr>
          <p:grpSpPr bwMode="auto">
            <a:xfrm>
              <a:off x="4767263" y="1643063"/>
              <a:ext cx="2720975" cy="1239837"/>
              <a:chOff x="4767688" y="1866174"/>
              <a:chExt cx="2720177" cy="1239951"/>
            </a:xfrm>
          </p:grpSpPr>
          <p:sp>
            <p:nvSpPr>
              <p:cNvPr id="44" name="AutoShape 67"/>
              <p:cNvSpPr>
                <a:spLocks noChangeArrowheads="1"/>
              </p:cNvSpPr>
              <p:nvPr/>
            </p:nvSpPr>
            <p:spPr bwMode="auto">
              <a:xfrm rot="18900000" flipH="1">
                <a:off x="4767688" y="2040912"/>
                <a:ext cx="828000" cy="1065213"/>
              </a:xfrm>
              <a:prstGeom prst="rightArrow">
                <a:avLst>
                  <a:gd name="adj1" fmla="val 70389"/>
                  <a:gd name="adj2" fmla="val 63769"/>
                </a:avLst>
              </a:prstGeom>
              <a:solidFill>
                <a:srgbClr val="B2B2B2">
                  <a:alpha val="69803"/>
                </a:srgbClr>
              </a:solidFill>
              <a:ln w="12700" algn="ctr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lang="zh-CN" altLang="zh-CN">
                  <a:solidFill>
                    <a:srgbClr val="FFFFFF"/>
                  </a:solidFill>
                  <a:latin typeface="Calibri" pitchFamily="34" charset="0"/>
                </a:endParaRPr>
              </a:p>
            </p:txBody>
          </p:sp>
          <p:sp>
            <p:nvSpPr>
              <p:cNvPr id="45" name="圆角矩形 44"/>
              <p:cNvSpPr>
                <a:spLocks noChangeArrowheads="1"/>
              </p:cNvSpPr>
              <p:nvPr/>
            </p:nvSpPr>
            <p:spPr bwMode="auto">
              <a:xfrm>
                <a:off x="5507865" y="1866174"/>
                <a:ext cx="1980000" cy="756000"/>
              </a:xfrm>
              <a:prstGeom prst="roundRect">
                <a:avLst>
                  <a:gd name="adj" fmla="val 3278"/>
                </a:avLst>
              </a:prstGeom>
              <a:solidFill>
                <a:srgbClr val="B2B2B2">
                  <a:alpha val="69803"/>
                </a:srgbClr>
              </a:solidFill>
              <a:ln w="12700" algn="ctr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latin typeface="Calibri" pitchFamily="34" charset="0"/>
                </a:endParaRPr>
              </a:p>
            </p:txBody>
          </p:sp>
        </p:grpSp>
        <p:sp>
          <p:nvSpPr>
            <p:cNvPr id="42" name="Text Box 18"/>
            <p:cNvSpPr txBox="1">
              <a:spLocks noChangeArrowheads="1"/>
            </p:cNvSpPr>
            <p:nvPr/>
          </p:nvSpPr>
          <p:spPr bwMode="gray">
            <a:xfrm>
              <a:off x="5915025" y="1851025"/>
              <a:ext cx="1557338" cy="339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zh-CN" altLang="en-US" sz="1600">
                  <a:solidFill>
                    <a:schemeClr val="tx2"/>
                  </a:solidFill>
                  <a:latin typeface="微软雅黑" pitchFamily="34" charset="-122"/>
                  <a:ea typeface="微软雅黑" pitchFamily="34" charset="-122"/>
                </a:rPr>
                <a:t>点击添加文本</a:t>
              </a:r>
            </a:p>
          </p:txBody>
        </p:sp>
        <p:sp>
          <p:nvSpPr>
            <p:cNvPr id="43" name="Text Box 18"/>
            <p:cNvSpPr txBox="1">
              <a:spLocks noChangeArrowheads="1"/>
            </p:cNvSpPr>
            <p:nvPr/>
          </p:nvSpPr>
          <p:spPr bwMode="gray">
            <a:xfrm>
              <a:off x="1595438" y="4629150"/>
              <a:ext cx="1563687" cy="339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zh-CN" altLang="en-US" sz="1600">
                  <a:solidFill>
                    <a:schemeClr val="tx2"/>
                  </a:solidFill>
                  <a:latin typeface="微软雅黑" pitchFamily="34" charset="-122"/>
                  <a:ea typeface="微软雅黑" pitchFamily="34" charset="-122"/>
                </a:rPr>
                <a:t>点击添加文本</a:t>
              </a:r>
            </a:p>
          </p:txBody>
        </p:sp>
      </p:grpSp>
      <p:grpSp>
        <p:nvGrpSpPr>
          <p:cNvPr id="46" name="组合 64"/>
          <p:cNvGrpSpPr>
            <a:grpSpLocks/>
          </p:cNvGrpSpPr>
          <p:nvPr/>
        </p:nvGrpSpPr>
        <p:grpSpPr bwMode="auto">
          <a:xfrm>
            <a:off x="1636216" y="1695425"/>
            <a:ext cx="5927725" cy="3533775"/>
            <a:chOff x="1560513" y="1643063"/>
            <a:chExt cx="5927725" cy="3533775"/>
          </a:xfrm>
        </p:grpSpPr>
        <p:grpSp>
          <p:nvGrpSpPr>
            <p:cNvPr id="47" name="组合 63"/>
            <p:cNvGrpSpPr>
              <a:grpSpLocks/>
            </p:cNvGrpSpPr>
            <p:nvPr/>
          </p:nvGrpSpPr>
          <p:grpSpPr bwMode="auto">
            <a:xfrm>
              <a:off x="1560513" y="1643063"/>
              <a:ext cx="2865437" cy="1120775"/>
              <a:chOff x="1560513" y="1643063"/>
              <a:chExt cx="2865437" cy="1120775"/>
            </a:xfrm>
          </p:grpSpPr>
          <p:grpSp>
            <p:nvGrpSpPr>
              <p:cNvPr id="53" name="组合 76"/>
              <p:cNvGrpSpPr>
                <a:grpSpLocks/>
              </p:cNvGrpSpPr>
              <p:nvPr/>
            </p:nvGrpSpPr>
            <p:grpSpPr bwMode="auto">
              <a:xfrm>
                <a:off x="1560513" y="1643063"/>
                <a:ext cx="2865437" cy="1120775"/>
                <a:chOff x="1560898" y="1866174"/>
                <a:chExt cx="2864440" cy="1121345"/>
              </a:xfrm>
            </p:grpSpPr>
            <p:sp>
              <p:nvSpPr>
                <p:cNvPr id="55" name="AutoShape 73"/>
                <p:cNvSpPr>
                  <a:spLocks noChangeArrowheads="1"/>
                </p:cNvSpPr>
                <p:nvPr/>
              </p:nvSpPr>
              <p:spPr bwMode="auto">
                <a:xfrm rot="2700000">
                  <a:off x="3478732" y="2040912"/>
                  <a:ext cx="828000" cy="1065213"/>
                </a:xfrm>
                <a:prstGeom prst="rightArrow">
                  <a:avLst>
                    <a:gd name="adj1" fmla="val 70389"/>
                    <a:gd name="adj2" fmla="val 63769"/>
                  </a:avLst>
                </a:prstGeom>
                <a:solidFill>
                  <a:srgbClr val="B2B2B2">
                    <a:alpha val="69803"/>
                  </a:srgbClr>
                </a:solidFill>
                <a:ln w="12700" algn="ctr">
                  <a:solidFill>
                    <a:schemeClr val="bg2"/>
                  </a:solidFill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 lang="zh-CN" altLang="zh-CN">
                    <a:solidFill>
                      <a:srgbClr val="FFFFFF"/>
                    </a:solidFill>
                    <a:latin typeface="Calibri" pitchFamily="34" charset="0"/>
                  </a:endParaRPr>
                </a:p>
              </p:txBody>
            </p:sp>
            <p:sp>
              <p:nvSpPr>
                <p:cNvPr id="56" name="圆角矩形 9"/>
                <p:cNvSpPr>
                  <a:spLocks noChangeArrowheads="1"/>
                </p:cNvSpPr>
                <p:nvPr/>
              </p:nvSpPr>
              <p:spPr bwMode="auto">
                <a:xfrm>
                  <a:off x="1560898" y="1866174"/>
                  <a:ext cx="1980000" cy="756000"/>
                </a:xfrm>
                <a:prstGeom prst="roundRect">
                  <a:avLst>
                    <a:gd name="adj" fmla="val 3278"/>
                  </a:avLst>
                </a:prstGeom>
                <a:solidFill>
                  <a:srgbClr val="B2B2B2">
                    <a:alpha val="69803"/>
                  </a:srgbClr>
                </a:solidFill>
                <a:ln w="12700" algn="ctr">
                  <a:solidFill>
                    <a:schemeClr val="bg2"/>
                  </a:solidFill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 lang="zh-CN" altLang="en-US">
                    <a:solidFill>
                      <a:srgbClr val="FFFFFF"/>
                    </a:solidFill>
                    <a:latin typeface="Calibri" pitchFamily="34" charset="0"/>
                  </a:endParaRPr>
                </a:p>
              </p:txBody>
            </p:sp>
          </p:grpSp>
          <p:sp>
            <p:nvSpPr>
              <p:cNvPr id="54" name="Text Box 18"/>
              <p:cNvSpPr txBox="1">
                <a:spLocks noChangeArrowheads="1"/>
              </p:cNvSpPr>
              <p:nvPr/>
            </p:nvSpPr>
            <p:spPr bwMode="gray">
              <a:xfrm>
                <a:off x="1647825" y="1851025"/>
                <a:ext cx="1557338" cy="3397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9pPr>
              </a:lstStyle>
              <a:p>
                <a:pPr algn="ctr" eaLnBrk="1" hangingPunct="1">
                  <a:spcBef>
                    <a:spcPct val="50000"/>
                  </a:spcBef>
                </a:pPr>
                <a:r>
                  <a:rPr lang="zh-CN" altLang="en-US" sz="1600">
                    <a:solidFill>
                      <a:schemeClr val="tx2"/>
                    </a:solidFill>
                    <a:latin typeface="微软雅黑" pitchFamily="34" charset="-122"/>
                    <a:ea typeface="微软雅黑" pitchFamily="34" charset="-122"/>
                  </a:rPr>
                  <a:t>点击添加文本</a:t>
                </a:r>
              </a:p>
            </p:txBody>
          </p:sp>
        </p:grpSp>
        <p:grpSp>
          <p:nvGrpSpPr>
            <p:cNvPr id="48" name="组合 62"/>
            <p:cNvGrpSpPr>
              <a:grpSpLocks/>
            </p:cNvGrpSpPr>
            <p:nvPr/>
          </p:nvGrpSpPr>
          <p:grpSpPr bwMode="auto">
            <a:xfrm>
              <a:off x="4649788" y="4076700"/>
              <a:ext cx="2838450" cy="1100138"/>
              <a:chOff x="4649788" y="4076700"/>
              <a:chExt cx="2838450" cy="1100138"/>
            </a:xfrm>
          </p:grpSpPr>
          <p:grpSp>
            <p:nvGrpSpPr>
              <p:cNvPr id="49" name="组合 72"/>
              <p:cNvGrpSpPr>
                <a:grpSpLocks/>
              </p:cNvGrpSpPr>
              <p:nvPr/>
            </p:nvGrpSpPr>
            <p:grpSpPr bwMode="auto">
              <a:xfrm>
                <a:off x="4649788" y="4076700"/>
                <a:ext cx="2838450" cy="1100138"/>
                <a:chOff x="4649082" y="4299107"/>
                <a:chExt cx="2838783" cy="1100991"/>
              </a:xfrm>
            </p:grpSpPr>
            <p:sp>
              <p:nvSpPr>
                <p:cNvPr id="51" name="AutoShape 69"/>
                <p:cNvSpPr>
                  <a:spLocks noChangeArrowheads="1"/>
                </p:cNvSpPr>
                <p:nvPr/>
              </p:nvSpPr>
              <p:spPr bwMode="auto">
                <a:xfrm rot="2700000" flipH="1">
                  <a:off x="4767688" y="4180501"/>
                  <a:ext cx="828000" cy="1065212"/>
                </a:xfrm>
                <a:prstGeom prst="rightArrow">
                  <a:avLst>
                    <a:gd name="adj1" fmla="val 70389"/>
                    <a:gd name="adj2" fmla="val 64583"/>
                  </a:avLst>
                </a:prstGeom>
                <a:solidFill>
                  <a:srgbClr val="B2B2B2">
                    <a:alpha val="69803"/>
                  </a:srgbClr>
                </a:solidFill>
                <a:ln w="12700" algn="ctr">
                  <a:solidFill>
                    <a:schemeClr val="bg2"/>
                  </a:solidFill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 lang="zh-CN" altLang="zh-CN">
                    <a:solidFill>
                      <a:srgbClr val="FFFFFF"/>
                    </a:solidFill>
                    <a:latin typeface="Calibri" pitchFamily="34" charset="0"/>
                  </a:endParaRPr>
                </a:p>
              </p:txBody>
            </p:sp>
            <p:sp>
              <p:nvSpPr>
                <p:cNvPr id="52" name="圆角矩形 30"/>
                <p:cNvSpPr>
                  <a:spLocks noChangeArrowheads="1"/>
                </p:cNvSpPr>
                <p:nvPr/>
              </p:nvSpPr>
              <p:spPr bwMode="auto">
                <a:xfrm>
                  <a:off x="5507865" y="4644098"/>
                  <a:ext cx="1980000" cy="756000"/>
                </a:xfrm>
                <a:prstGeom prst="roundRect">
                  <a:avLst>
                    <a:gd name="adj" fmla="val 3278"/>
                  </a:avLst>
                </a:prstGeom>
                <a:solidFill>
                  <a:srgbClr val="B2B2B2">
                    <a:alpha val="69803"/>
                  </a:srgbClr>
                </a:solidFill>
                <a:ln w="12700" algn="ctr">
                  <a:solidFill>
                    <a:schemeClr val="bg2"/>
                  </a:solidFill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 lang="zh-CN" altLang="en-US">
                    <a:solidFill>
                      <a:srgbClr val="FFFFFF"/>
                    </a:solidFill>
                    <a:latin typeface="Calibri" pitchFamily="34" charset="0"/>
                  </a:endParaRPr>
                </a:p>
              </p:txBody>
            </p:sp>
          </p:grpSp>
          <p:sp>
            <p:nvSpPr>
              <p:cNvPr id="50" name="Text Box 18"/>
              <p:cNvSpPr txBox="1">
                <a:spLocks noChangeArrowheads="1"/>
              </p:cNvSpPr>
              <p:nvPr/>
            </p:nvSpPr>
            <p:spPr bwMode="gray">
              <a:xfrm>
                <a:off x="5810250" y="4629150"/>
                <a:ext cx="1489075" cy="3397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9pPr>
              </a:lstStyle>
              <a:p>
                <a:pPr algn="ctr" eaLnBrk="1" hangingPunct="1">
                  <a:spcBef>
                    <a:spcPct val="50000"/>
                  </a:spcBef>
                </a:pPr>
                <a:r>
                  <a:rPr lang="zh-CN" altLang="en-US" sz="1600">
                    <a:solidFill>
                      <a:schemeClr val="tx2"/>
                    </a:solidFill>
                    <a:latin typeface="微软雅黑" pitchFamily="34" charset="-122"/>
                    <a:ea typeface="微软雅黑" pitchFamily="34" charset="-122"/>
                  </a:rPr>
                  <a:t>点击添加文本</a:t>
                </a:r>
              </a:p>
            </p:txBody>
          </p:sp>
        </p:grpSp>
      </p:grpSp>
      <p:grpSp>
        <p:nvGrpSpPr>
          <p:cNvPr id="57" name="组合 61"/>
          <p:cNvGrpSpPr>
            <a:grpSpLocks/>
          </p:cNvGrpSpPr>
          <p:nvPr/>
        </p:nvGrpSpPr>
        <p:grpSpPr bwMode="auto">
          <a:xfrm>
            <a:off x="3803153" y="2663800"/>
            <a:ext cx="1620838" cy="1620838"/>
            <a:chOff x="3727450" y="2611438"/>
            <a:chExt cx="1620838" cy="1620837"/>
          </a:xfrm>
        </p:grpSpPr>
        <p:grpSp>
          <p:nvGrpSpPr>
            <p:cNvPr id="58" name="组合 31"/>
            <p:cNvGrpSpPr>
              <a:grpSpLocks noChangeAspect="1"/>
            </p:cNvGrpSpPr>
            <p:nvPr/>
          </p:nvGrpSpPr>
          <p:grpSpPr bwMode="auto">
            <a:xfrm>
              <a:off x="3727450" y="2611438"/>
              <a:ext cx="1620838" cy="1620837"/>
              <a:chOff x="3783343" y="1838185"/>
              <a:chExt cx="1444904" cy="1444905"/>
            </a:xfrm>
          </p:grpSpPr>
          <p:sp>
            <p:nvSpPr>
              <p:cNvPr id="60" name="Oval 93"/>
              <p:cNvSpPr>
                <a:spLocks noChangeArrowheads="1"/>
              </p:cNvSpPr>
              <p:nvPr/>
            </p:nvSpPr>
            <p:spPr bwMode="auto">
              <a:xfrm>
                <a:off x="3783343" y="1838185"/>
                <a:ext cx="1444904" cy="1444905"/>
              </a:xfrm>
              <a:prstGeom prst="ellipse">
                <a:avLst/>
              </a:prstGeom>
              <a:gradFill rotWithShape="1">
                <a:gsLst>
                  <a:gs pos="0">
                    <a:schemeClr val="bg2"/>
                  </a:gs>
                  <a:gs pos="100000">
                    <a:schemeClr val="bg2">
                      <a:gamma/>
                      <a:shade val="46275"/>
                      <a:invGamma/>
                    </a:schemeClr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grpSp>
            <p:nvGrpSpPr>
              <p:cNvPr id="61" name="Oval 94"/>
              <p:cNvGrpSpPr>
                <a:grpSpLocks noChangeAspect="1"/>
              </p:cNvGrpSpPr>
              <p:nvPr/>
            </p:nvGrpSpPr>
            <p:grpSpPr bwMode="auto">
              <a:xfrm>
                <a:off x="3824327" y="1870564"/>
                <a:ext cx="1282497" cy="1282498"/>
                <a:chOff x="3773424" y="2328672"/>
                <a:chExt cx="1438656" cy="1438656"/>
              </a:xfrm>
            </p:grpSpPr>
            <p:pic>
              <p:nvPicPr>
                <p:cNvPr id="62" name="Oval 94"/>
                <p:cNvPicPr>
                  <a:picLocks noChangeAspect="1" noChangeArrowheads="1"/>
                </p:cNvPicPr>
                <p:nvPr/>
              </p:nvPicPr>
              <p:blipFill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3773424" y="2328672"/>
                  <a:ext cx="1438656" cy="143865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75" name="Text Box 38"/>
                <p:cNvSpPr txBox="1">
                  <a:spLocks noChangeArrowheads="1"/>
                </p:cNvSpPr>
                <p:nvPr/>
              </p:nvSpPr>
              <p:spPr bwMode="auto">
                <a:xfrm>
                  <a:off x="3997258" y="2549841"/>
                  <a:ext cx="987459" cy="98745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9pPr>
                </a:lstStyle>
                <a:p>
                  <a:pPr eaLnBrk="1" hangingPunct="1"/>
                  <a:endParaRPr lang="zh-CN" altLang="en-US">
                    <a:latin typeface="Calibri" pitchFamily="34" charset="0"/>
                  </a:endParaRPr>
                </a:p>
              </p:txBody>
            </p:sp>
          </p:grpSp>
        </p:grpSp>
        <p:sp>
          <p:nvSpPr>
            <p:cNvPr id="59" name="Text Box 18"/>
            <p:cNvSpPr txBox="1">
              <a:spLocks noChangeArrowheads="1"/>
            </p:cNvSpPr>
            <p:nvPr/>
          </p:nvSpPr>
          <p:spPr bwMode="gray">
            <a:xfrm>
              <a:off x="3859213" y="3189288"/>
              <a:ext cx="1287462" cy="4000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zh-CN" altLang="en-US" sz="20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添加文本</a:t>
              </a:r>
            </a:p>
          </p:txBody>
        </p:sp>
      </p:grpSp>
      <p:grpSp>
        <p:nvGrpSpPr>
          <p:cNvPr id="76" name="组合 58"/>
          <p:cNvGrpSpPr>
            <a:grpSpLocks/>
          </p:cNvGrpSpPr>
          <p:nvPr/>
        </p:nvGrpSpPr>
        <p:grpSpPr bwMode="auto">
          <a:xfrm>
            <a:off x="2522041" y="3095600"/>
            <a:ext cx="4181475" cy="757238"/>
            <a:chOff x="2445630" y="3043238"/>
            <a:chExt cx="4182183" cy="756619"/>
          </a:xfrm>
        </p:grpSpPr>
        <p:grpSp>
          <p:nvGrpSpPr>
            <p:cNvPr id="77" name="组合 24"/>
            <p:cNvGrpSpPr>
              <a:grpSpLocks noChangeAspect="1"/>
            </p:cNvGrpSpPr>
            <p:nvPr/>
          </p:nvGrpSpPr>
          <p:grpSpPr bwMode="auto">
            <a:xfrm>
              <a:off x="2445630" y="3043856"/>
              <a:ext cx="756764" cy="756001"/>
              <a:chOff x="2759075" y="2003425"/>
              <a:chExt cx="1376363" cy="1374775"/>
            </a:xfrm>
          </p:grpSpPr>
          <p:sp>
            <p:nvSpPr>
              <p:cNvPr id="83" name="椭圆 82"/>
              <p:cNvSpPr>
                <a:spLocks noChangeAspect="1"/>
              </p:cNvSpPr>
              <p:nvPr/>
            </p:nvSpPr>
            <p:spPr bwMode="auto">
              <a:xfrm>
                <a:off x="2759075" y="2002300"/>
                <a:ext cx="1377456" cy="1375900"/>
              </a:xfrm>
              <a:prstGeom prst="ellipse">
                <a:avLst/>
              </a:prstGeom>
              <a:gradFill rotWithShape="1">
                <a:gsLst>
                  <a:gs pos="0">
                    <a:schemeClr val="bg2"/>
                  </a:gs>
                  <a:gs pos="100000">
                    <a:schemeClr val="bg2">
                      <a:gamma/>
                      <a:shade val="46275"/>
                      <a:invGamma/>
                    </a:schemeClr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99" name="椭圆 117"/>
              <p:cNvSpPr>
                <a:spLocks noChangeAspect="1"/>
              </p:cNvSpPr>
              <p:nvPr/>
            </p:nvSpPr>
            <p:spPr bwMode="auto">
              <a:xfrm>
                <a:off x="2801469" y="2042642"/>
                <a:ext cx="1178379" cy="1178379"/>
              </a:xfrm>
              <a:prstGeom prst="ellipse">
                <a:avLst/>
              </a:prstGeom>
              <a:solidFill>
                <a:schemeClr val="accent1"/>
              </a:solidFill>
              <a:ln w="25400" algn="ctr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latin typeface="Calibri" pitchFamily="34" charset="0"/>
                </a:endParaRPr>
              </a:p>
            </p:txBody>
          </p:sp>
        </p:grpSp>
        <p:grpSp>
          <p:nvGrpSpPr>
            <p:cNvPr id="78" name="组合 41"/>
            <p:cNvGrpSpPr>
              <a:grpSpLocks noChangeAspect="1"/>
            </p:cNvGrpSpPr>
            <p:nvPr/>
          </p:nvGrpSpPr>
          <p:grpSpPr bwMode="auto">
            <a:xfrm>
              <a:off x="5870575" y="3043238"/>
              <a:ext cx="757238" cy="755650"/>
              <a:chOff x="2759075" y="2003425"/>
              <a:chExt cx="1376363" cy="1374775"/>
            </a:xfrm>
          </p:grpSpPr>
          <p:sp>
            <p:nvSpPr>
              <p:cNvPr id="81" name="椭圆 80"/>
              <p:cNvSpPr>
                <a:spLocks noChangeAspect="1"/>
              </p:cNvSpPr>
              <p:nvPr/>
            </p:nvSpPr>
            <p:spPr bwMode="auto">
              <a:xfrm>
                <a:off x="2758842" y="2003425"/>
                <a:ext cx="1376596" cy="1373652"/>
              </a:xfrm>
              <a:prstGeom prst="ellipse">
                <a:avLst/>
              </a:prstGeom>
              <a:gradFill rotWithShape="1">
                <a:gsLst>
                  <a:gs pos="0">
                    <a:schemeClr val="bg2"/>
                  </a:gs>
                  <a:gs pos="100000">
                    <a:schemeClr val="bg2">
                      <a:gamma/>
                      <a:shade val="46275"/>
                      <a:invGamma/>
                    </a:schemeClr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82" name="椭圆 117"/>
              <p:cNvSpPr>
                <a:spLocks noChangeAspect="1"/>
              </p:cNvSpPr>
              <p:nvPr/>
            </p:nvSpPr>
            <p:spPr bwMode="auto">
              <a:xfrm>
                <a:off x="2801469" y="2042642"/>
                <a:ext cx="1178379" cy="1178379"/>
              </a:xfrm>
              <a:prstGeom prst="ellipse">
                <a:avLst/>
              </a:prstGeom>
              <a:solidFill>
                <a:schemeClr val="accent1"/>
              </a:solidFill>
              <a:ln w="25400" algn="ctr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latin typeface="Calibri" pitchFamily="34" charset="0"/>
                </a:endParaRPr>
              </a:p>
            </p:txBody>
          </p:sp>
        </p:grpSp>
        <p:sp>
          <p:nvSpPr>
            <p:cNvPr id="79" name="Rectangle 26"/>
            <p:cNvSpPr>
              <a:spLocks noChangeArrowheads="1"/>
            </p:cNvSpPr>
            <p:nvPr/>
          </p:nvSpPr>
          <p:spPr bwMode="auto">
            <a:xfrm>
              <a:off x="5937250" y="3232150"/>
              <a:ext cx="544513" cy="3079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400">
                  <a:solidFill>
                    <a:schemeClr val="bg1"/>
                  </a:solidFill>
                  <a:latin typeface="Calibri" pitchFamily="34" charset="0"/>
                  <a:ea typeface="微软雅黑" pitchFamily="34" charset="-122"/>
                </a:rPr>
                <a:t>文本</a:t>
              </a:r>
            </a:p>
          </p:txBody>
        </p:sp>
        <p:sp>
          <p:nvSpPr>
            <p:cNvPr id="80" name="Rectangle 26"/>
            <p:cNvSpPr>
              <a:spLocks noChangeArrowheads="1"/>
            </p:cNvSpPr>
            <p:nvPr/>
          </p:nvSpPr>
          <p:spPr bwMode="auto">
            <a:xfrm>
              <a:off x="2511425" y="3232150"/>
              <a:ext cx="544513" cy="3079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400">
                  <a:solidFill>
                    <a:schemeClr val="bg1"/>
                  </a:solidFill>
                  <a:latin typeface="Calibri" pitchFamily="34" charset="0"/>
                  <a:ea typeface="微软雅黑" pitchFamily="34" charset="-122"/>
                </a:rPr>
                <a:t>文本</a:t>
              </a:r>
            </a:p>
          </p:txBody>
        </p:sp>
      </p:grpSp>
      <p:grpSp>
        <p:nvGrpSpPr>
          <p:cNvPr id="100" name="组合 60"/>
          <p:cNvGrpSpPr>
            <a:grpSpLocks/>
          </p:cNvGrpSpPr>
          <p:nvPr/>
        </p:nvGrpSpPr>
        <p:grpSpPr bwMode="auto">
          <a:xfrm>
            <a:off x="3261816" y="1695425"/>
            <a:ext cx="2678112" cy="3533775"/>
            <a:chOff x="3186234" y="1643063"/>
            <a:chExt cx="2677954" cy="3533775"/>
          </a:xfrm>
        </p:grpSpPr>
        <p:grpSp>
          <p:nvGrpSpPr>
            <p:cNvPr id="101" name="组合 35"/>
            <p:cNvGrpSpPr>
              <a:grpSpLocks noChangeAspect="1"/>
            </p:cNvGrpSpPr>
            <p:nvPr/>
          </p:nvGrpSpPr>
          <p:grpSpPr bwMode="auto">
            <a:xfrm>
              <a:off x="3186234" y="4420500"/>
              <a:ext cx="757150" cy="756338"/>
              <a:chOff x="2759075" y="2003425"/>
              <a:chExt cx="1376363" cy="1374775"/>
            </a:xfrm>
          </p:grpSpPr>
          <p:sp>
            <p:nvSpPr>
              <p:cNvPr id="107" name="椭圆 106"/>
              <p:cNvSpPr>
                <a:spLocks noChangeAspect="1"/>
              </p:cNvSpPr>
              <p:nvPr/>
            </p:nvSpPr>
            <p:spPr bwMode="auto">
              <a:xfrm>
                <a:off x="2759075" y="2004676"/>
                <a:ext cx="1376439" cy="1373524"/>
              </a:xfrm>
              <a:prstGeom prst="ellipse">
                <a:avLst/>
              </a:prstGeom>
              <a:gradFill rotWithShape="1">
                <a:gsLst>
                  <a:gs pos="0">
                    <a:schemeClr val="bg2"/>
                  </a:gs>
                  <a:gs pos="100000">
                    <a:schemeClr val="bg2">
                      <a:gamma/>
                      <a:shade val="46275"/>
                      <a:invGamma/>
                    </a:schemeClr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108" name="椭圆 117"/>
              <p:cNvSpPr>
                <a:spLocks noChangeAspect="1"/>
              </p:cNvSpPr>
              <p:nvPr/>
            </p:nvSpPr>
            <p:spPr bwMode="auto">
              <a:xfrm>
                <a:off x="2801469" y="2042642"/>
                <a:ext cx="1178379" cy="1178379"/>
              </a:xfrm>
              <a:prstGeom prst="ellipse">
                <a:avLst/>
              </a:prstGeom>
              <a:solidFill>
                <a:schemeClr val="accent1"/>
              </a:solidFill>
              <a:ln w="25400" algn="ctr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latin typeface="Calibri" pitchFamily="34" charset="0"/>
                </a:endParaRPr>
              </a:p>
            </p:txBody>
          </p:sp>
        </p:grpSp>
        <p:grpSp>
          <p:nvGrpSpPr>
            <p:cNvPr id="102" name="组合 44"/>
            <p:cNvGrpSpPr>
              <a:grpSpLocks noChangeAspect="1"/>
            </p:cNvGrpSpPr>
            <p:nvPr/>
          </p:nvGrpSpPr>
          <p:grpSpPr bwMode="auto">
            <a:xfrm>
              <a:off x="5107094" y="1643063"/>
              <a:ext cx="757094" cy="755930"/>
              <a:chOff x="2759075" y="2003425"/>
              <a:chExt cx="1376363" cy="1374775"/>
            </a:xfrm>
          </p:grpSpPr>
          <p:sp>
            <p:nvSpPr>
              <p:cNvPr id="105" name="椭圆 104"/>
              <p:cNvSpPr>
                <a:spLocks noChangeAspect="1"/>
              </p:cNvSpPr>
              <p:nvPr/>
            </p:nvSpPr>
            <p:spPr bwMode="auto">
              <a:xfrm>
                <a:off x="2758897" y="2003425"/>
                <a:ext cx="1376541" cy="1374266"/>
              </a:xfrm>
              <a:prstGeom prst="ellipse">
                <a:avLst/>
              </a:prstGeom>
              <a:gradFill rotWithShape="1">
                <a:gsLst>
                  <a:gs pos="0">
                    <a:schemeClr val="bg2"/>
                  </a:gs>
                  <a:gs pos="100000">
                    <a:schemeClr val="bg2">
                      <a:gamma/>
                      <a:shade val="46275"/>
                      <a:invGamma/>
                    </a:schemeClr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106" name="椭圆 117"/>
              <p:cNvSpPr>
                <a:spLocks noChangeAspect="1"/>
              </p:cNvSpPr>
              <p:nvPr/>
            </p:nvSpPr>
            <p:spPr bwMode="auto">
              <a:xfrm>
                <a:off x="2801469" y="2042642"/>
                <a:ext cx="1178379" cy="1178379"/>
              </a:xfrm>
              <a:prstGeom prst="ellipse">
                <a:avLst/>
              </a:prstGeom>
              <a:solidFill>
                <a:schemeClr val="accent1"/>
              </a:solidFill>
              <a:ln w="25400" algn="ctr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latin typeface="Calibri" pitchFamily="34" charset="0"/>
                </a:endParaRPr>
              </a:p>
            </p:txBody>
          </p:sp>
        </p:grpSp>
        <p:sp>
          <p:nvSpPr>
            <p:cNvPr id="103" name="Rectangle 26"/>
            <p:cNvSpPr>
              <a:spLocks noChangeArrowheads="1"/>
            </p:cNvSpPr>
            <p:nvPr/>
          </p:nvSpPr>
          <p:spPr bwMode="auto">
            <a:xfrm>
              <a:off x="5184775" y="1843088"/>
              <a:ext cx="544513" cy="3079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400">
                  <a:solidFill>
                    <a:schemeClr val="bg1"/>
                  </a:solidFill>
                  <a:latin typeface="Calibri" pitchFamily="34" charset="0"/>
                  <a:ea typeface="微软雅黑" pitchFamily="34" charset="-122"/>
                </a:rPr>
                <a:t>文本</a:t>
              </a:r>
            </a:p>
          </p:txBody>
        </p:sp>
        <p:sp>
          <p:nvSpPr>
            <p:cNvPr id="104" name="Rectangle 26"/>
            <p:cNvSpPr>
              <a:spLocks noChangeArrowheads="1"/>
            </p:cNvSpPr>
            <p:nvPr/>
          </p:nvSpPr>
          <p:spPr bwMode="auto">
            <a:xfrm>
              <a:off x="3252788" y="4610100"/>
              <a:ext cx="542925" cy="3079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400">
                  <a:solidFill>
                    <a:schemeClr val="bg1"/>
                  </a:solidFill>
                  <a:latin typeface="Calibri" pitchFamily="34" charset="0"/>
                  <a:ea typeface="微软雅黑" pitchFamily="34" charset="-122"/>
                </a:rPr>
                <a:t>文本</a:t>
              </a:r>
            </a:p>
          </p:txBody>
        </p:sp>
      </p:grpSp>
      <p:grpSp>
        <p:nvGrpSpPr>
          <p:cNvPr id="109" name="组合 59"/>
          <p:cNvGrpSpPr>
            <a:grpSpLocks/>
          </p:cNvGrpSpPr>
          <p:nvPr/>
        </p:nvGrpSpPr>
        <p:grpSpPr bwMode="auto">
          <a:xfrm>
            <a:off x="3261816" y="1695425"/>
            <a:ext cx="2678112" cy="3533775"/>
            <a:chOff x="3186203" y="1643063"/>
            <a:chExt cx="2678651" cy="3533775"/>
          </a:xfrm>
        </p:grpSpPr>
        <p:grpSp>
          <p:nvGrpSpPr>
            <p:cNvPr id="110" name="组合 28"/>
            <p:cNvGrpSpPr>
              <a:grpSpLocks noChangeAspect="1"/>
            </p:cNvGrpSpPr>
            <p:nvPr/>
          </p:nvGrpSpPr>
          <p:grpSpPr bwMode="auto">
            <a:xfrm>
              <a:off x="3186203" y="1643063"/>
              <a:ext cx="757135" cy="755616"/>
              <a:chOff x="2759075" y="2003425"/>
              <a:chExt cx="1376363" cy="1374775"/>
            </a:xfrm>
          </p:grpSpPr>
          <p:sp>
            <p:nvSpPr>
              <p:cNvPr id="116" name="椭圆 115"/>
              <p:cNvSpPr>
                <a:spLocks noChangeAspect="1"/>
              </p:cNvSpPr>
              <p:nvPr/>
            </p:nvSpPr>
            <p:spPr bwMode="auto">
              <a:xfrm>
                <a:off x="2759075" y="2003425"/>
                <a:ext cx="1376825" cy="1374837"/>
              </a:xfrm>
              <a:prstGeom prst="ellipse">
                <a:avLst/>
              </a:prstGeom>
              <a:gradFill rotWithShape="1">
                <a:gsLst>
                  <a:gs pos="0">
                    <a:schemeClr val="bg2"/>
                  </a:gs>
                  <a:gs pos="100000">
                    <a:schemeClr val="bg2">
                      <a:gamma/>
                      <a:shade val="46275"/>
                      <a:invGamma/>
                    </a:schemeClr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117" name="椭圆 117"/>
              <p:cNvSpPr>
                <a:spLocks noChangeAspect="1"/>
              </p:cNvSpPr>
              <p:nvPr/>
            </p:nvSpPr>
            <p:spPr bwMode="auto">
              <a:xfrm>
                <a:off x="2801469" y="2042642"/>
                <a:ext cx="1178379" cy="1178379"/>
              </a:xfrm>
              <a:prstGeom prst="ellipse">
                <a:avLst/>
              </a:prstGeom>
              <a:solidFill>
                <a:schemeClr val="accent1"/>
              </a:solidFill>
              <a:ln w="25400" algn="ctr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latin typeface="Calibri" pitchFamily="34" charset="0"/>
                </a:endParaRPr>
              </a:p>
            </p:txBody>
          </p:sp>
        </p:grpSp>
        <p:grpSp>
          <p:nvGrpSpPr>
            <p:cNvPr id="111" name="组合 38"/>
            <p:cNvGrpSpPr>
              <a:grpSpLocks noChangeAspect="1"/>
            </p:cNvGrpSpPr>
            <p:nvPr/>
          </p:nvGrpSpPr>
          <p:grpSpPr bwMode="auto">
            <a:xfrm>
              <a:off x="5108071" y="4421424"/>
              <a:ext cx="756783" cy="755414"/>
              <a:chOff x="2759075" y="2003425"/>
              <a:chExt cx="1376363" cy="1374775"/>
            </a:xfrm>
          </p:grpSpPr>
          <p:sp>
            <p:nvSpPr>
              <p:cNvPr id="114" name="椭圆 113"/>
              <p:cNvSpPr>
                <a:spLocks noChangeAspect="1"/>
              </p:cNvSpPr>
              <p:nvPr/>
            </p:nvSpPr>
            <p:spPr bwMode="auto">
              <a:xfrm>
                <a:off x="2757973" y="2002996"/>
                <a:ext cx="1377465" cy="1375204"/>
              </a:xfrm>
              <a:prstGeom prst="ellipse">
                <a:avLst/>
              </a:prstGeom>
              <a:gradFill rotWithShape="1">
                <a:gsLst>
                  <a:gs pos="0">
                    <a:schemeClr val="bg2"/>
                  </a:gs>
                  <a:gs pos="100000">
                    <a:schemeClr val="bg2">
                      <a:gamma/>
                      <a:shade val="46275"/>
                      <a:invGamma/>
                    </a:schemeClr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115" name="椭圆 117"/>
              <p:cNvSpPr>
                <a:spLocks noChangeAspect="1"/>
              </p:cNvSpPr>
              <p:nvPr/>
            </p:nvSpPr>
            <p:spPr bwMode="auto">
              <a:xfrm>
                <a:off x="2801469" y="2042642"/>
                <a:ext cx="1178379" cy="1178379"/>
              </a:xfrm>
              <a:prstGeom prst="ellipse">
                <a:avLst/>
              </a:prstGeom>
              <a:solidFill>
                <a:schemeClr val="accent1"/>
              </a:solidFill>
              <a:ln w="25400" algn="ctr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latin typeface="Calibri" pitchFamily="34" charset="0"/>
                </a:endParaRPr>
              </a:p>
            </p:txBody>
          </p:sp>
        </p:grpSp>
        <p:sp>
          <p:nvSpPr>
            <p:cNvPr id="112" name="Rectangle 26"/>
            <p:cNvSpPr>
              <a:spLocks noChangeArrowheads="1"/>
            </p:cNvSpPr>
            <p:nvPr/>
          </p:nvSpPr>
          <p:spPr bwMode="auto">
            <a:xfrm>
              <a:off x="3252788" y="1843088"/>
              <a:ext cx="542925" cy="3079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400">
                  <a:solidFill>
                    <a:schemeClr val="bg1"/>
                  </a:solidFill>
                  <a:latin typeface="Calibri" pitchFamily="34" charset="0"/>
                  <a:ea typeface="微软雅黑" pitchFamily="34" charset="-122"/>
                </a:rPr>
                <a:t>文本</a:t>
              </a:r>
            </a:p>
          </p:txBody>
        </p:sp>
        <p:sp>
          <p:nvSpPr>
            <p:cNvPr id="113" name="Rectangle 26"/>
            <p:cNvSpPr>
              <a:spLocks noChangeArrowheads="1"/>
            </p:cNvSpPr>
            <p:nvPr/>
          </p:nvSpPr>
          <p:spPr bwMode="auto">
            <a:xfrm>
              <a:off x="5173663" y="4610100"/>
              <a:ext cx="544512" cy="3079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400">
                  <a:solidFill>
                    <a:schemeClr val="bg1"/>
                  </a:solidFill>
                  <a:latin typeface="Calibri" pitchFamily="34" charset="0"/>
                  <a:ea typeface="微软雅黑" pitchFamily="34" charset="-122"/>
                </a:rPr>
                <a:t>文本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8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5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500"/>
                            </p:stCondLst>
                            <p:childTnLst>
                              <p:par>
                                <p:cTn id="27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28" dur="14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9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30" dur="14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1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32" dur="14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900"/>
                            </p:stCondLst>
                            <p:childTnLst>
                              <p:par>
                                <p:cTn id="34" presetID="23" presetClass="entr" presetSubtype="32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2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6200"/>
                            </p:stCondLst>
                            <p:childTnLst>
                              <p:par>
                                <p:cTn id="39" presetID="23" presetClass="entr" presetSubtype="32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2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6600"/>
                            </p:stCondLst>
                            <p:childTnLst>
                              <p:par>
                                <p:cTn id="44" presetID="23" presetClass="entr" presetSubtype="32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2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17878</TotalTime>
  <Words>26</Words>
  <Application>Microsoft Office PowerPoint</Application>
  <PresentationFormat>全屏显示(4:3)</PresentationFormat>
  <Paragraphs>13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jccook</cp:lastModifiedBy>
  <cp:revision>719</cp:revision>
  <dcterms:created xsi:type="dcterms:W3CDTF">2009-02-11T05:37:22Z</dcterms:created>
  <dcterms:modified xsi:type="dcterms:W3CDTF">2012-07-24T00:43:46Z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