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18"/>
          <p:cNvGrpSpPr>
            <a:grpSpLocks/>
          </p:cNvGrpSpPr>
          <p:nvPr/>
        </p:nvGrpSpPr>
        <p:grpSpPr bwMode="auto">
          <a:xfrm>
            <a:off x="1172914" y="2238028"/>
            <a:ext cx="7096125" cy="2436813"/>
            <a:chOff x="581325" y="2285992"/>
            <a:chExt cx="7981349" cy="2571768"/>
          </a:xfrm>
        </p:grpSpPr>
        <p:sp>
          <p:nvSpPr>
            <p:cNvPr id="64" name="同心圆 63"/>
            <p:cNvSpPr/>
            <p:nvPr/>
          </p:nvSpPr>
          <p:spPr>
            <a:xfrm rot="1800000">
              <a:off x="581325" y="2285992"/>
              <a:ext cx="7981349" cy="2571768"/>
            </a:xfrm>
            <a:prstGeom prst="donut">
              <a:avLst>
                <a:gd name="adj" fmla="val 9743"/>
              </a:avLst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41000"/>
                  </a:schemeClr>
                </a:gs>
                <a:gs pos="75000">
                  <a:schemeClr val="tx1">
                    <a:lumMod val="95000"/>
                    <a:lumOff val="5000"/>
                    <a:alpha val="30000"/>
                  </a:schemeClr>
                </a:gs>
              </a:gsLst>
              <a:lin ang="0" scaled="0"/>
              <a:tileRect/>
            </a:gra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同心圆 64"/>
            <p:cNvSpPr/>
            <p:nvPr/>
          </p:nvSpPr>
          <p:spPr>
            <a:xfrm rot="19800000" flipH="1">
              <a:off x="581325" y="2285992"/>
              <a:ext cx="7981349" cy="2571768"/>
            </a:xfrm>
            <a:prstGeom prst="donut">
              <a:avLst>
                <a:gd name="adj" fmla="val 9743"/>
              </a:avLst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41000"/>
                  </a:schemeClr>
                </a:gs>
                <a:gs pos="75000">
                  <a:schemeClr val="tx1">
                    <a:lumMod val="95000"/>
                    <a:lumOff val="5000"/>
                    <a:alpha val="30000"/>
                  </a:schemeClr>
                </a:gs>
              </a:gsLst>
              <a:lin ang="0" scaled="0"/>
              <a:tileRect/>
            </a:gra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6" name="Group 24"/>
          <p:cNvGrpSpPr>
            <a:grpSpLocks/>
          </p:cNvGrpSpPr>
          <p:nvPr/>
        </p:nvGrpSpPr>
        <p:grpSpPr bwMode="auto">
          <a:xfrm>
            <a:off x="428376" y="1018828"/>
            <a:ext cx="2144713" cy="1481138"/>
            <a:chOff x="204" y="188"/>
            <a:chExt cx="1490" cy="1029"/>
          </a:xfrm>
        </p:grpSpPr>
        <p:pic>
          <p:nvPicPr>
            <p:cNvPr id="67" name="Picture 4" descr="F:\work\第二\新图表\未标题-14副本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" b="139"/>
            <a:stretch>
              <a:fillRect/>
            </a:stretch>
          </p:blipFill>
          <p:spPr bwMode="auto">
            <a:xfrm>
              <a:off x="320" y="188"/>
              <a:ext cx="1296" cy="1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TextBox 67"/>
            <p:cNvSpPr txBox="1"/>
            <p:nvPr/>
          </p:nvSpPr>
          <p:spPr>
            <a:xfrm>
              <a:off x="208" y="432"/>
              <a:ext cx="1481" cy="2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69" name="Group 25"/>
          <p:cNvGrpSpPr>
            <a:grpSpLocks/>
          </p:cNvGrpSpPr>
          <p:nvPr/>
        </p:nvGrpSpPr>
        <p:grpSpPr bwMode="auto">
          <a:xfrm>
            <a:off x="6603751" y="980728"/>
            <a:ext cx="2144713" cy="1481138"/>
            <a:chOff x="4094" y="164"/>
            <a:chExt cx="1490" cy="1029"/>
          </a:xfrm>
        </p:grpSpPr>
        <p:pic>
          <p:nvPicPr>
            <p:cNvPr id="70" name="Picture 3" descr="F:\work\第二\新图表\未标题-13副本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" b="139"/>
            <a:stretch>
              <a:fillRect/>
            </a:stretch>
          </p:blipFill>
          <p:spPr bwMode="auto">
            <a:xfrm>
              <a:off x="4203" y="164"/>
              <a:ext cx="1296" cy="1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" name="TextBox 70"/>
            <p:cNvSpPr txBox="1"/>
            <p:nvPr/>
          </p:nvSpPr>
          <p:spPr>
            <a:xfrm>
              <a:off x="4098" y="432"/>
              <a:ext cx="1481" cy="2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72" name="Group 26"/>
          <p:cNvGrpSpPr>
            <a:grpSpLocks/>
          </p:cNvGrpSpPr>
          <p:nvPr/>
        </p:nvGrpSpPr>
        <p:grpSpPr bwMode="auto">
          <a:xfrm>
            <a:off x="428376" y="4563716"/>
            <a:ext cx="2144713" cy="1482725"/>
            <a:chOff x="204" y="2421"/>
            <a:chExt cx="1490" cy="1030"/>
          </a:xfrm>
        </p:grpSpPr>
        <p:pic>
          <p:nvPicPr>
            <p:cNvPr id="73" name="Picture 4" descr="F:\work\第二\新图表\未标题-14副本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" b="139"/>
            <a:stretch>
              <a:fillRect/>
            </a:stretch>
          </p:blipFill>
          <p:spPr bwMode="auto">
            <a:xfrm>
              <a:off x="333" y="2421"/>
              <a:ext cx="1296" cy="1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TextBox 73"/>
            <p:cNvSpPr txBox="1"/>
            <p:nvPr/>
          </p:nvSpPr>
          <p:spPr>
            <a:xfrm>
              <a:off x="208" y="2691"/>
              <a:ext cx="1481" cy="2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84" name="Group 27"/>
          <p:cNvGrpSpPr>
            <a:grpSpLocks/>
          </p:cNvGrpSpPr>
          <p:nvPr/>
        </p:nvGrpSpPr>
        <p:grpSpPr bwMode="auto">
          <a:xfrm>
            <a:off x="6603751" y="4563716"/>
            <a:ext cx="2144713" cy="1482725"/>
            <a:chOff x="4094" y="2421"/>
            <a:chExt cx="1490" cy="1030"/>
          </a:xfrm>
        </p:grpSpPr>
        <p:pic>
          <p:nvPicPr>
            <p:cNvPr id="85" name="Picture 3" descr="F:\work\第二\新图表\未标题-13副本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" b="139"/>
            <a:stretch>
              <a:fillRect/>
            </a:stretch>
          </p:blipFill>
          <p:spPr bwMode="auto">
            <a:xfrm>
              <a:off x="4200" y="2421"/>
              <a:ext cx="1296" cy="1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" name="TextBox 85"/>
            <p:cNvSpPr txBox="1"/>
            <p:nvPr/>
          </p:nvSpPr>
          <p:spPr>
            <a:xfrm>
              <a:off x="4098" y="2691"/>
              <a:ext cx="1481" cy="2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87" name="Group 29"/>
          <p:cNvGrpSpPr>
            <a:grpSpLocks/>
          </p:cNvGrpSpPr>
          <p:nvPr/>
        </p:nvGrpSpPr>
        <p:grpSpPr bwMode="auto">
          <a:xfrm>
            <a:off x="3847851" y="1525241"/>
            <a:ext cx="1746250" cy="1387475"/>
            <a:chOff x="2358" y="603"/>
            <a:chExt cx="1100" cy="874"/>
          </a:xfrm>
        </p:grpSpPr>
        <p:pic>
          <p:nvPicPr>
            <p:cNvPr id="88" name="Picture 2" descr="F:\work\第二\新图表\未标题-12副本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8" y="603"/>
              <a:ext cx="1100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" name="TextBox 88"/>
            <p:cNvSpPr txBox="1"/>
            <p:nvPr/>
          </p:nvSpPr>
          <p:spPr>
            <a:xfrm>
              <a:off x="2546" y="723"/>
              <a:ext cx="723" cy="4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90" name="Group 28"/>
          <p:cNvGrpSpPr>
            <a:grpSpLocks/>
          </p:cNvGrpSpPr>
          <p:nvPr/>
        </p:nvGrpSpPr>
        <p:grpSpPr bwMode="auto">
          <a:xfrm>
            <a:off x="3847851" y="4016028"/>
            <a:ext cx="1746250" cy="1389063"/>
            <a:chOff x="2358" y="2172"/>
            <a:chExt cx="1100" cy="875"/>
          </a:xfrm>
        </p:grpSpPr>
        <p:pic>
          <p:nvPicPr>
            <p:cNvPr id="91" name="Picture 2" descr="F:\work\第二\新图表\未标题-12副本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8" y="2172"/>
              <a:ext cx="1100" cy="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" name="TextBox 91"/>
            <p:cNvSpPr txBox="1"/>
            <p:nvPr/>
          </p:nvSpPr>
          <p:spPr>
            <a:xfrm>
              <a:off x="2546" y="2300"/>
              <a:ext cx="723" cy="4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93" name="Group 30"/>
          <p:cNvGrpSpPr>
            <a:grpSpLocks/>
          </p:cNvGrpSpPr>
          <p:nvPr/>
        </p:nvGrpSpPr>
        <p:grpSpPr bwMode="auto">
          <a:xfrm>
            <a:off x="1926976" y="2768253"/>
            <a:ext cx="1747838" cy="1389063"/>
            <a:chOff x="1148" y="1386"/>
            <a:chExt cx="1101" cy="875"/>
          </a:xfrm>
        </p:grpSpPr>
        <p:pic>
          <p:nvPicPr>
            <p:cNvPr id="94" name="Picture 5" descr="F:\work\第二\新图表\未标题-15副本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" b="46"/>
            <a:stretch>
              <a:fillRect/>
            </a:stretch>
          </p:blipFill>
          <p:spPr bwMode="auto">
            <a:xfrm>
              <a:off x="1148" y="1386"/>
              <a:ext cx="1101" cy="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TextBox 94"/>
            <p:cNvSpPr txBox="1"/>
            <p:nvPr/>
          </p:nvSpPr>
          <p:spPr>
            <a:xfrm>
              <a:off x="1296" y="1533"/>
              <a:ext cx="723" cy="4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96" name="Group 31"/>
          <p:cNvGrpSpPr>
            <a:grpSpLocks/>
          </p:cNvGrpSpPr>
          <p:nvPr/>
        </p:nvGrpSpPr>
        <p:grpSpPr bwMode="auto">
          <a:xfrm>
            <a:off x="5757614" y="2768253"/>
            <a:ext cx="1747837" cy="1389063"/>
            <a:chOff x="3561" y="1386"/>
            <a:chExt cx="1101" cy="875"/>
          </a:xfrm>
        </p:grpSpPr>
        <p:pic>
          <p:nvPicPr>
            <p:cNvPr id="97" name="Picture 5" descr="F:\work\第二\新图表\未标题-15副本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" b="46"/>
            <a:stretch>
              <a:fillRect/>
            </a:stretch>
          </p:blipFill>
          <p:spPr bwMode="auto">
            <a:xfrm>
              <a:off x="3561" y="1386"/>
              <a:ext cx="1101" cy="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" name="TextBox 97"/>
            <p:cNvSpPr txBox="1"/>
            <p:nvPr/>
          </p:nvSpPr>
          <p:spPr>
            <a:xfrm>
              <a:off x="3726" y="1533"/>
              <a:ext cx="723" cy="4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path" presetSubtype="0" repeatCount="200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3507 0.04305 C -0.01701 -0.13278 -0.125 -0.31445 -0.26944 -0.45223 C -0.41371 -0.59 -0.56493 -0.65556 -0.68611 -0.64528 C -0.63402 -0.47 -0.52621 -0.28806 -0.38177 -0.15 C -0.2375 -0.01278 -0.08593 0.05305 0.03507 0.04305 Z " pathEditMode="relative" rAng="1849392" ptsTypes="fffff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59" y="-3441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1789 -0.01666 C -0.10451 -0.04222 -0.25555 0.01 -0.39652 0.14 C -0.53819 0.27 -0.64097 0.45167 -0.68836 0.63389 C -0.56597 0.66056 -0.41614 0.61 -0.2743 0.47889 C -0.13298 0.34834 -0.02934 0.16667 0.01789 -0.01666 Z " pathEditMode="relative" rAng="-1794400" ptsTypes="fffff">
                                      <p:cBhvr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95" y="3258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path" presetSubtype="0" repeatCount="2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3.33333E-6 C 0.12396 -0.02584 0.27518 0.02805 0.4184 0.16139 C 0.56059 0.29416 0.66511 0.47916 0.71285 0.66389 C 0.58854 0.68972 0.43646 0.63611 0.29358 0.50389 C 0.15156 0.37027 0.04722 0.18583 -1.66667E-6 3.33333E-6 Z " pathEditMode="relative" rAng="1813694" ptsTypes="fffff">
                                      <p:cBhvr>
                                        <p:cTn id="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08" y="3325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path" presetSubtype="0" repeatCount="200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.55556E-7 -1.11111E-6 C 0.0467 -0.18333 0.14844 -0.365 0.2901 -0.49444 C 0.4309 -0.62222 0.58108 -0.67083 0.70365 -0.64222 C 0.65712 -0.45917 0.55434 -0.27611 0.41337 -0.14639 C 0.27222 -0.01805 0.12222 0.02889 5.55556E-7 -1.11111E-6 Z " pathEditMode="relative" rAng="-1778716" ptsTypes="fffff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91" y="-3205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17878</TotalTime>
  <Words>24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718</cp:revision>
  <dcterms:created xsi:type="dcterms:W3CDTF">2009-02-11T05:37:22Z</dcterms:created>
  <dcterms:modified xsi:type="dcterms:W3CDTF">2012-07-24T00:33:52Z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