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箭头连接符 14"/>
          <p:cNvCxnSpPr/>
          <p:nvPr/>
        </p:nvCxnSpPr>
        <p:spPr bwMode="auto">
          <a:xfrm rot="5400000" flipH="1" flipV="1">
            <a:off x="-111422" y="3255267"/>
            <a:ext cx="2806700" cy="158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16" name="直接箭头连接符 15"/>
          <p:cNvCxnSpPr/>
          <p:nvPr/>
        </p:nvCxnSpPr>
        <p:spPr bwMode="auto">
          <a:xfrm flipV="1">
            <a:off x="1291134" y="4657824"/>
            <a:ext cx="7199312" cy="158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pic>
        <p:nvPicPr>
          <p:cNvPr id="17" name="Picture 6" descr="F:\work\江苏移动\素材\未标题-23副本.png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171" y="3738661"/>
            <a:ext cx="261938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 descr="F:\work\江苏移动\素材\未标题-23副本.png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071" y="3757711"/>
            <a:ext cx="26193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 descr="F:\work\江苏移动\素材\未标题-23副本.png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971" y="3768824"/>
            <a:ext cx="261938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" descr="F:\work\江苏移动\素材\未标题-23副本.png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184" y="3738661"/>
            <a:ext cx="261937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" descr="F:\work\江苏移动\素材\未标题-23副本.png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296" y="3757711"/>
            <a:ext cx="26193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6" descr="F:\work\江苏移动\素材\未标题-23副本.png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196" y="3787874"/>
            <a:ext cx="26193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6" descr="F:\work\江苏移动\素材\未标题-23副本.png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509" y="3762474"/>
            <a:ext cx="261937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6" descr="F:\work\江苏移动\素材\未标题-23副本.png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409" y="3787874"/>
            <a:ext cx="26193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6" descr="F:\work\江苏移动\素材\未标题-23副本.png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2959" y="3738661"/>
            <a:ext cx="274637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6" descr="F:\work\江苏移动\素材\未标题-23副本.png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621" y="3762474"/>
            <a:ext cx="263525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6" descr="F:\work\江苏移动\素材\未标题-23副本.png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396" y="3757711"/>
            <a:ext cx="261938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6" descr="F:\work\江苏移动\素材\未标题-23副本.png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934" y="3798986"/>
            <a:ext cx="274637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6" descr="F:\work\江苏移动\素材\未标题-23副本.png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084" y="3768824"/>
            <a:ext cx="26193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" name="组合 40"/>
          <p:cNvGrpSpPr>
            <a:grpSpLocks/>
          </p:cNvGrpSpPr>
          <p:nvPr/>
        </p:nvGrpSpPr>
        <p:grpSpPr bwMode="auto">
          <a:xfrm>
            <a:off x="910132" y="2184499"/>
            <a:ext cx="364202" cy="2542404"/>
            <a:chOff x="533400" y="2445548"/>
            <a:chExt cx="364870" cy="2542424"/>
          </a:xfrm>
        </p:grpSpPr>
        <p:sp>
          <p:nvSpPr>
            <p:cNvPr id="31" name="TextBox 30"/>
            <p:cNvSpPr txBox="1"/>
            <p:nvPr/>
          </p:nvSpPr>
          <p:spPr>
            <a:xfrm>
              <a:off x="622463" y="4647427"/>
              <a:ext cx="274937" cy="340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ts val="2200"/>
                </a:lnSpc>
                <a:defRPr/>
              </a:pPr>
              <a:r>
                <a:rPr lang="en-US" altLang="zh-CN" sz="1200" dirty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</a:t>
              </a:r>
              <a:endParaRPr lang="zh-CN" altLang="en-US" sz="12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22463" y="3837796"/>
              <a:ext cx="274937" cy="340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ts val="2200"/>
                </a:lnSpc>
                <a:defRPr/>
              </a:pPr>
              <a:r>
                <a:rPr lang="en-US" altLang="zh-CN" sz="1200" dirty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endParaRPr lang="zh-CN" altLang="en-US" sz="12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22463" y="4107673"/>
              <a:ext cx="274937" cy="340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ts val="2200"/>
                </a:lnSpc>
                <a:defRPr/>
              </a:pPr>
              <a:r>
                <a:rPr lang="en-US" altLang="zh-CN" sz="1200" dirty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12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22463" y="3566332"/>
              <a:ext cx="274937" cy="340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ts val="2200"/>
                </a:lnSpc>
                <a:defRPr/>
              </a:pPr>
              <a:r>
                <a:rPr lang="en-US" altLang="zh-CN" sz="1200" dirty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8</a:t>
              </a:r>
              <a:endParaRPr lang="zh-CN" altLang="en-US" sz="12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33400" y="2445548"/>
              <a:ext cx="364870" cy="340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ts val="2200"/>
                </a:lnSpc>
                <a:defRPr/>
              </a:pPr>
              <a:r>
                <a:rPr lang="en-US" altLang="zh-CN" sz="1200" dirty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16</a:t>
              </a:r>
              <a:endParaRPr lang="zh-CN" altLang="en-US" sz="12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22463" y="4377550"/>
              <a:ext cx="274937" cy="340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ts val="2200"/>
                </a:lnSpc>
                <a:defRPr/>
              </a:pPr>
              <a:r>
                <a:rPr lang="en-US" altLang="zh-CN" sz="1200" dirty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12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33400" y="3026578"/>
              <a:ext cx="364870" cy="340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ts val="2200"/>
                </a:lnSpc>
                <a:defRPr/>
              </a:pPr>
              <a:r>
                <a:rPr lang="en-US" altLang="zh-CN" sz="1200" dirty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12</a:t>
              </a:r>
              <a:endParaRPr lang="zh-CN" altLang="en-US" sz="12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33400" y="3296455"/>
              <a:ext cx="364870" cy="340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ts val="2200"/>
                </a:lnSpc>
                <a:defRPr/>
              </a:pPr>
              <a:r>
                <a:rPr lang="en-US" altLang="zh-CN" sz="1200" dirty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endParaRPr lang="zh-CN" altLang="en-US" sz="12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33400" y="2756700"/>
              <a:ext cx="364870" cy="3405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ts val="2200"/>
                </a:lnSpc>
                <a:defRPr/>
              </a:pPr>
              <a:r>
                <a:rPr lang="en-US" altLang="zh-CN" sz="1200" dirty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14</a:t>
              </a:r>
              <a:endParaRPr lang="zh-CN" altLang="en-US" sz="12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827584" y="1657449"/>
            <a:ext cx="4889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ts val="2200"/>
              </a:lnSpc>
              <a:defRPr/>
            </a:pPr>
            <a:r>
              <a:rPr lang="zh-CN" altLang="en-US" sz="12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分钟</a:t>
            </a:r>
          </a:p>
        </p:txBody>
      </p:sp>
      <p:grpSp>
        <p:nvGrpSpPr>
          <p:cNvPr id="41" name="组合 100"/>
          <p:cNvGrpSpPr>
            <a:grpSpLocks/>
          </p:cNvGrpSpPr>
          <p:nvPr/>
        </p:nvGrpSpPr>
        <p:grpSpPr bwMode="auto">
          <a:xfrm>
            <a:off x="1417102" y="4692750"/>
            <a:ext cx="6474857" cy="759182"/>
            <a:chOff x="1351041" y="4177922"/>
            <a:chExt cx="6475793" cy="759539"/>
          </a:xfrm>
        </p:grpSpPr>
        <p:sp>
          <p:nvSpPr>
            <p:cNvPr id="42" name="TextBox 71"/>
            <p:cNvSpPr txBox="1">
              <a:spLocks noChangeArrowheads="1"/>
            </p:cNvSpPr>
            <p:nvPr/>
          </p:nvSpPr>
          <p:spPr bwMode="auto">
            <a:xfrm>
              <a:off x="2289388" y="4177922"/>
              <a:ext cx="369385" cy="669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06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</a:p>
          </p:txBody>
        </p:sp>
        <p:sp>
          <p:nvSpPr>
            <p:cNvPr id="43" name="TextBox 72"/>
            <p:cNvSpPr txBox="1">
              <a:spLocks noChangeArrowheads="1"/>
            </p:cNvSpPr>
            <p:nvPr/>
          </p:nvSpPr>
          <p:spPr bwMode="auto">
            <a:xfrm>
              <a:off x="2759356" y="4177922"/>
              <a:ext cx="369385" cy="669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06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</a:p>
          </p:txBody>
        </p:sp>
        <p:sp>
          <p:nvSpPr>
            <p:cNvPr id="44" name="TextBox 73"/>
            <p:cNvSpPr txBox="1">
              <a:spLocks noChangeArrowheads="1"/>
            </p:cNvSpPr>
            <p:nvPr/>
          </p:nvSpPr>
          <p:spPr bwMode="auto">
            <a:xfrm>
              <a:off x="3229324" y="4177922"/>
              <a:ext cx="369385" cy="669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06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</a:p>
          </p:txBody>
        </p:sp>
        <p:sp>
          <p:nvSpPr>
            <p:cNvPr id="45" name="TextBox 74"/>
            <p:cNvSpPr txBox="1">
              <a:spLocks noChangeArrowheads="1"/>
            </p:cNvSpPr>
            <p:nvPr/>
          </p:nvSpPr>
          <p:spPr bwMode="auto">
            <a:xfrm>
              <a:off x="3699292" y="4177922"/>
              <a:ext cx="369385" cy="669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06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</a:p>
          </p:txBody>
        </p:sp>
        <p:sp>
          <p:nvSpPr>
            <p:cNvPr id="46" name="TextBox 75"/>
            <p:cNvSpPr txBox="1">
              <a:spLocks noChangeArrowheads="1"/>
            </p:cNvSpPr>
            <p:nvPr/>
          </p:nvSpPr>
          <p:spPr bwMode="auto">
            <a:xfrm>
              <a:off x="4169260" y="4177922"/>
              <a:ext cx="369385" cy="669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06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</a:p>
          </p:txBody>
        </p:sp>
        <p:sp>
          <p:nvSpPr>
            <p:cNvPr id="47" name="TextBox 76"/>
            <p:cNvSpPr txBox="1">
              <a:spLocks noChangeArrowheads="1"/>
            </p:cNvSpPr>
            <p:nvPr/>
          </p:nvSpPr>
          <p:spPr bwMode="auto">
            <a:xfrm>
              <a:off x="4639229" y="4177922"/>
              <a:ext cx="369385" cy="669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06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8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</a:p>
          </p:txBody>
        </p:sp>
        <p:sp>
          <p:nvSpPr>
            <p:cNvPr id="48" name="TextBox 77"/>
            <p:cNvSpPr txBox="1">
              <a:spLocks noChangeArrowheads="1"/>
            </p:cNvSpPr>
            <p:nvPr/>
          </p:nvSpPr>
          <p:spPr bwMode="auto">
            <a:xfrm>
              <a:off x="5109197" y="4177922"/>
              <a:ext cx="369385" cy="669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06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</a:p>
          </p:txBody>
        </p:sp>
        <p:sp>
          <p:nvSpPr>
            <p:cNvPr id="49" name="TextBox 78"/>
            <p:cNvSpPr txBox="1">
              <a:spLocks noChangeArrowheads="1"/>
            </p:cNvSpPr>
            <p:nvPr/>
          </p:nvSpPr>
          <p:spPr bwMode="auto">
            <a:xfrm>
              <a:off x="5579165" y="4177922"/>
              <a:ext cx="369385" cy="759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06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</a:p>
          </p:txBody>
        </p:sp>
        <p:sp>
          <p:nvSpPr>
            <p:cNvPr id="50" name="TextBox 79"/>
            <p:cNvSpPr txBox="1">
              <a:spLocks noChangeArrowheads="1"/>
            </p:cNvSpPr>
            <p:nvPr/>
          </p:nvSpPr>
          <p:spPr bwMode="auto">
            <a:xfrm>
              <a:off x="6047545" y="4177922"/>
              <a:ext cx="369385" cy="759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06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11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</a:p>
          </p:txBody>
        </p:sp>
        <p:sp>
          <p:nvSpPr>
            <p:cNvPr id="51" name="TextBox 80"/>
            <p:cNvSpPr txBox="1">
              <a:spLocks noChangeArrowheads="1"/>
            </p:cNvSpPr>
            <p:nvPr/>
          </p:nvSpPr>
          <p:spPr bwMode="auto">
            <a:xfrm>
              <a:off x="6517513" y="4177922"/>
              <a:ext cx="369385" cy="759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06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12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</a:p>
          </p:txBody>
        </p:sp>
        <p:sp>
          <p:nvSpPr>
            <p:cNvPr id="52" name="TextBox 81"/>
            <p:cNvSpPr txBox="1">
              <a:spLocks noChangeArrowheads="1"/>
            </p:cNvSpPr>
            <p:nvPr/>
          </p:nvSpPr>
          <p:spPr bwMode="auto">
            <a:xfrm>
              <a:off x="6987481" y="4177922"/>
              <a:ext cx="369385" cy="669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07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</a:p>
          </p:txBody>
        </p:sp>
        <p:sp>
          <p:nvSpPr>
            <p:cNvPr id="53" name="TextBox 82"/>
            <p:cNvSpPr txBox="1">
              <a:spLocks noChangeArrowheads="1"/>
            </p:cNvSpPr>
            <p:nvPr/>
          </p:nvSpPr>
          <p:spPr bwMode="auto">
            <a:xfrm>
              <a:off x="7457449" y="4184275"/>
              <a:ext cx="369385" cy="669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07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</a:p>
          </p:txBody>
        </p:sp>
        <p:sp>
          <p:nvSpPr>
            <p:cNvPr id="54" name="TextBox 83"/>
            <p:cNvSpPr txBox="1">
              <a:spLocks noChangeArrowheads="1"/>
            </p:cNvSpPr>
            <p:nvPr/>
          </p:nvSpPr>
          <p:spPr bwMode="auto">
            <a:xfrm>
              <a:off x="1351041" y="4184275"/>
              <a:ext cx="369385" cy="669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06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</a:p>
          </p:txBody>
        </p:sp>
        <p:sp>
          <p:nvSpPr>
            <p:cNvPr id="55" name="TextBox 84"/>
            <p:cNvSpPr txBox="1">
              <a:spLocks noChangeArrowheads="1"/>
            </p:cNvSpPr>
            <p:nvPr/>
          </p:nvSpPr>
          <p:spPr bwMode="auto">
            <a:xfrm>
              <a:off x="1819421" y="4177922"/>
              <a:ext cx="369385" cy="669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06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20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</a:p>
          </p:txBody>
        </p:sp>
      </p:grpSp>
      <p:pic>
        <p:nvPicPr>
          <p:cNvPr id="56" name="Picture 6" descr="F:\work\江苏移动\素材\未标题-23副本.png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509" y="3745011"/>
            <a:ext cx="274637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6" descr="F:\work\江苏移动\素材\未标题-23副本.png"/>
          <p:cNvPicPr>
            <a:picLocks noChangeArrowheads="1"/>
          </p:cNvPicPr>
          <p:nvPr/>
        </p:nvPicPr>
        <p:blipFill>
          <a:blip r:embed="rId10">
            <a:lum bright="40000" contrast="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6371" y="2836961"/>
            <a:ext cx="268288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6" descr="F:\work\江苏移动\素材\未标题-23副本.png"/>
          <p:cNvPicPr>
            <a:picLocks noChangeArrowheads="1"/>
          </p:cNvPicPr>
          <p:nvPr/>
        </p:nvPicPr>
        <p:blipFill>
          <a:blip r:embed="rId11">
            <a:lum contrast="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91" b="-168"/>
          <a:stretch>
            <a:fillRect/>
          </a:stretch>
        </p:blipFill>
        <p:spPr bwMode="auto">
          <a:xfrm>
            <a:off x="7174409" y="2825849"/>
            <a:ext cx="252412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6" descr="F:\work\江苏移动\素材\未标题-23副本.png"/>
          <p:cNvPicPr>
            <a:picLocks noChangeArrowheads="1"/>
          </p:cNvPicPr>
          <p:nvPr/>
        </p:nvPicPr>
        <p:blipFill>
          <a:blip r:embed="rId12">
            <a:lum bright="40000" contrast="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159" y="2800449"/>
            <a:ext cx="26828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6" descr="F:\work\江苏移动\素材\未标题-23副本.png"/>
          <p:cNvPicPr>
            <a:picLocks noChangeArrowheads="1"/>
          </p:cNvPicPr>
          <p:nvPr/>
        </p:nvPicPr>
        <p:blipFill>
          <a:blip r:embed="rId11">
            <a:lum contrast="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91" b="-168"/>
          <a:stretch>
            <a:fillRect/>
          </a:stretch>
        </p:blipFill>
        <p:spPr bwMode="auto">
          <a:xfrm>
            <a:off x="6248896" y="2787749"/>
            <a:ext cx="252413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6" descr="F:\work\江苏移动\素材\未标题-23副本.png"/>
          <p:cNvPicPr>
            <a:picLocks noChangeArrowheads="1"/>
          </p:cNvPicPr>
          <p:nvPr/>
        </p:nvPicPr>
        <p:blipFill>
          <a:blip r:embed="rId11">
            <a:lum contrast="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91" b="-168"/>
          <a:stretch>
            <a:fillRect/>
          </a:stretch>
        </p:blipFill>
        <p:spPr bwMode="auto">
          <a:xfrm>
            <a:off x="5778996" y="2825849"/>
            <a:ext cx="252413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6" descr="F:\work\江苏移动\素材\未标题-23副本.png"/>
          <p:cNvPicPr>
            <a:picLocks noChangeArrowheads="1"/>
          </p:cNvPicPr>
          <p:nvPr/>
        </p:nvPicPr>
        <p:blipFill>
          <a:blip r:embed="rId11">
            <a:lum contrast="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91" b="-168"/>
          <a:stretch>
            <a:fillRect/>
          </a:stretch>
        </p:blipFill>
        <p:spPr bwMode="auto">
          <a:xfrm>
            <a:off x="5310684" y="2784574"/>
            <a:ext cx="250825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6" descr="F:\work\江苏移动\素材\未标题-23副本.png"/>
          <p:cNvPicPr>
            <a:picLocks noChangeArrowheads="1"/>
          </p:cNvPicPr>
          <p:nvPr/>
        </p:nvPicPr>
        <p:blipFill>
          <a:blip r:embed="rId13">
            <a:lum bright="40000" contrast="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146" y="2770286"/>
            <a:ext cx="26670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6" descr="F:\work\江苏移动\素材\未标题-23副本.png"/>
          <p:cNvPicPr>
            <a:picLocks noChangeArrowheads="1"/>
          </p:cNvPicPr>
          <p:nvPr/>
        </p:nvPicPr>
        <p:blipFill>
          <a:blip r:embed="rId11">
            <a:lum contrast="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91" b="-168"/>
          <a:stretch>
            <a:fillRect/>
          </a:stretch>
        </p:blipFill>
        <p:spPr bwMode="auto">
          <a:xfrm>
            <a:off x="4370884" y="2790924"/>
            <a:ext cx="25241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6" descr="F:\work\江苏移动\素材\未标题-23副本.png"/>
          <p:cNvPicPr>
            <a:picLocks noChangeArrowheads="1"/>
          </p:cNvPicPr>
          <p:nvPr/>
        </p:nvPicPr>
        <p:blipFill>
          <a:blip r:embed="rId14">
            <a:lum bright="40000" contrast="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346" y="2757586"/>
            <a:ext cx="268288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6" descr="F:\work\江苏移动\素材\未标题-23副本.png"/>
          <p:cNvPicPr>
            <a:picLocks noChangeArrowheads="1"/>
          </p:cNvPicPr>
          <p:nvPr/>
        </p:nvPicPr>
        <p:blipFill>
          <a:blip r:embed="rId11">
            <a:lum contrast="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91" b="-168"/>
          <a:stretch>
            <a:fillRect/>
          </a:stretch>
        </p:blipFill>
        <p:spPr bwMode="auto">
          <a:xfrm>
            <a:off x="3432671" y="2784574"/>
            <a:ext cx="252413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6" descr="F:\work\江苏移动\素材\未标题-23副本.png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484" y="2105124"/>
            <a:ext cx="27463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6" descr="F:\work\江苏移动\素材\未标题-23副本.png"/>
          <p:cNvPicPr>
            <a:picLocks noChangeArrowheads="1"/>
          </p:cNvPicPr>
          <p:nvPr/>
        </p:nvPicPr>
        <p:blipFill>
          <a:blip r:embed="rId16">
            <a:lum bright="40000" contrast="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834" y="1817786"/>
            <a:ext cx="261937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TextBox 80"/>
          <p:cNvSpPr txBox="1"/>
          <p:nvPr/>
        </p:nvSpPr>
        <p:spPr>
          <a:xfrm>
            <a:off x="6960096" y="1770161"/>
            <a:ext cx="9461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ts val="2200"/>
              </a:lnSpc>
              <a:defRPr/>
            </a:pPr>
            <a:r>
              <a:rPr lang="zh-CN" altLang="en-US" sz="12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华为交换机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960096" y="2062261"/>
            <a:ext cx="9461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ts val="2200"/>
              </a:lnSpc>
              <a:defRPr/>
            </a:pPr>
            <a:r>
              <a:rPr lang="zh-CN" altLang="en-US" sz="12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卡特交换机</a:t>
            </a:r>
          </a:p>
        </p:txBody>
      </p:sp>
      <p:sp>
        <p:nvSpPr>
          <p:cNvPr id="83" name="矩形 116"/>
          <p:cNvSpPr>
            <a:spLocks noChangeArrowheads="1"/>
          </p:cNvSpPr>
          <p:nvPr/>
        </p:nvSpPr>
        <p:spPr bwMode="auto">
          <a:xfrm>
            <a:off x="900609" y="1298674"/>
            <a:ext cx="4669868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ts val="2200"/>
              </a:lnSpc>
            </a:pPr>
            <a:r>
              <a:rPr lang="en-US" altLang="zh-CN" sz="16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月－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月单次查询平均时长统计图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600"/>
                            </p:stCondLst>
                            <p:childTnLst>
                              <p:par>
                                <p:cTn id="86" presetID="12" presetClass="entr" presetSubtype="4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1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4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17878</TotalTime>
  <Words>88</Words>
  <Application>Microsoft Office PowerPoint</Application>
  <PresentationFormat>全屏显示(4:3)</PresentationFormat>
  <Paragraphs>27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717</cp:revision>
  <dcterms:created xsi:type="dcterms:W3CDTF">2009-02-11T05:37:22Z</dcterms:created>
  <dcterms:modified xsi:type="dcterms:W3CDTF">2012-07-23T14:03:51Z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