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58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33"/>
    <a:srgbClr val="FF6600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>
        <p:scale>
          <a:sx n="75" d="100"/>
          <a:sy n="75" d="100"/>
        </p:scale>
        <p:origin x="-1446" y="-21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2012/7/24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2012/7/24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2012/7/24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Rectangle 7"/>
          <p:cNvSpPr>
            <a:spLocks noChangeArrowheads="1"/>
          </p:cNvSpPr>
          <p:nvPr/>
        </p:nvSpPr>
        <p:spPr bwMode="auto">
          <a:xfrm>
            <a:off x="1065213" y="4752628"/>
            <a:ext cx="1301750" cy="42703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r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200" b="0" i="0" u="none" strike="noStrike" kern="0" cap="none" spc="0" normalizeH="0" baseline="0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方正大标宋简体" pitchFamily="65" charset="-122"/>
                <a:ea typeface="方正大标宋简体" pitchFamily="65" charset="-122"/>
              </a:rPr>
              <a:t>选题理由</a:t>
            </a:r>
          </a:p>
        </p:txBody>
      </p:sp>
      <p:sp>
        <p:nvSpPr>
          <p:cNvPr id="100" name="Rectangle 3"/>
          <p:cNvSpPr txBox="1">
            <a:spLocks noChangeArrowheads="1"/>
          </p:cNvSpPr>
          <p:nvPr/>
        </p:nvSpPr>
        <p:spPr bwMode="auto">
          <a:xfrm>
            <a:off x="1643063" y="4349403"/>
            <a:ext cx="1301750" cy="427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marL="0" marR="0" lvl="0" indent="0" algn="r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200" b="0" i="0" u="none" strike="noStrike" kern="0" cap="none" spc="0" normalizeH="0" baseline="0" noProof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方正大标宋简体" pitchFamily="65" charset="-122"/>
                <a:ea typeface="方正大标宋简体" pitchFamily="65" charset="-122"/>
              </a:rPr>
              <a:t>活动计划</a:t>
            </a:r>
            <a:endParaRPr kumimoji="0" lang="zh-CN" altLang="en-US" sz="2200" b="0" i="0" u="none" strike="noStrike" kern="0" cap="none" spc="0" normalizeH="0" baseline="0" noProof="0" dirty="0">
              <a:ln>
                <a:noFill/>
              </a:ln>
              <a:solidFill>
                <a:srgbClr val="000000">
                  <a:lumMod val="85000"/>
                  <a:lumOff val="15000"/>
                </a:srgbClr>
              </a:solidFill>
              <a:effectLst/>
              <a:uLnTx/>
              <a:uFillTx/>
              <a:latin typeface="方正大标宋简体" pitchFamily="65" charset="-122"/>
              <a:ea typeface="方正大标宋简体" pitchFamily="65" charset="-122"/>
            </a:endParaRPr>
          </a:p>
        </p:txBody>
      </p:sp>
      <p:sp>
        <p:nvSpPr>
          <p:cNvPr id="101" name="Rectangle 3"/>
          <p:cNvSpPr txBox="1">
            <a:spLocks noChangeArrowheads="1"/>
          </p:cNvSpPr>
          <p:nvPr/>
        </p:nvSpPr>
        <p:spPr bwMode="auto">
          <a:xfrm>
            <a:off x="2219325" y="3946178"/>
            <a:ext cx="1301750" cy="42703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r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200" b="0" i="0" u="none" strike="noStrike" kern="0" cap="none" spc="0" normalizeH="0" baseline="0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方正大标宋简体" pitchFamily="65" charset="-122"/>
                <a:ea typeface="方正大标宋简体" pitchFamily="65" charset="-122"/>
              </a:rPr>
              <a:t>现状调查</a:t>
            </a:r>
          </a:p>
        </p:txBody>
      </p:sp>
      <p:sp>
        <p:nvSpPr>
          <p:cNvPr id="102" name="Rectangle 2"/>
          <p:cNvSpPr txBox="1">
            <a:spLocks noChangeArrowheads="1"/>
          </p:cNvSpPr>
          <p:nvPr/>
        </p:nvSpPr>
        <p:spPr bwMode="auto">
          <a:xfrm>
            <a:off x="2795588" y="3542953"/>
            <a:ext cx="1301750" cy="42703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r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200" b="0" i="0" u="none" strike="noStrike" kern="0" cap="none" spc="0" normalizeH="0" baseline="0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方正大标宋简体" pitchFamily="65" charset="-122"/>
                <a:ea typeface="方正大标宋简体" pitchFamily="65" charset="-122"/>
              </a:rPr>
              <a:t>确定目标</a:t>
            </a:r>
          </a:p>
        </p:txBody>
      </p:sp>
      <p:sp>
        <p:nvSpPr>
          <p:cNvPr id="103" name="Rectangle 2"/>
          <p:cNvSpPr txBox="1">
            <a:spLocks noChangeArrowheads="1"/>
          </p:cNvSpPr>
          <p:nvPr/>
        </p:nvSpPr>
        <p:spPr bwMode="auto">
          <a:xfrm>
            <a:off x="3373438" y="3139728"/>
            <a:ext cx="1301750" cy="42703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r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200" b="0" i="0" u="none" strike="noStrike" kern="0" cap="none" spc="0" normalizeH="0" baseline="0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方正大标宋简体" pitchFamily="65" charset="-122"/>
                <a:ea typeface="方正大标宋简体" pitchFamily="65" charset="-122"/>
              </a:rPr>
              <a:t>原因分析</a:t>
            </a:r>
          </a:p>
        </p:txBody>
      </p:sp>
      <p:sp>
        <p:nvSpPr>
          <p:cNvPr id="104" name="Rectangle 2"/>
          <p:cNvSpPr txBox="1">
            <a:spLocks noChangeArrowheads="1"/>
          </p:cNvSpPr>
          <p:nvPr/>
        </p:nvSpPr>
        <p:spPr bwMode="auto">
          <a:xfrm>
            <a:off x="3949700" y="2736503"/>
            <a:ext cx="1301750" cy="42703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r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200" b="0" i="0" u="none" strike="noStrike" kern="0" cap="none" spc="0" normalizeH="0" baseline="0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方正大标宋简体" pitchFamily="65" charset="-122"/>
                <a:ea typeface="方正大标宋简体" pitchFamily="65" charset="-122"/>
              </a:rPr>
              <a:t>要因确认</a:t>
            </a:r>
          </a:p>
        </p:txBody>
      </p:sp>
      <p:sp>
        <p:nvSpPr>
          <p:cNvPr id="105" name="Rectangle 2"/>
          <p:cNvSpPr txBox="1">
            <a:spLocks noChangeArrowheads="1"/>
          </p:cNvSpPr>
          <p:nvPr/>
        </p:nvSpPr>
        <p:spPr bwMode="auto">
          <a:xfrm>
            <a:off x="4525963" y="2333278"/>
            <a:ext cx="1301750" cy="42703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r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200" b="0" i="0" u="none" strike="noStrike" kern="0" cap="none" spc="0" normalizeH="0" baseline="0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方正大标宋简体" pitchFamily="65" charset="-122"/>
                <a:ea typeface="方正大标宋简体" pitchFamily="65" charset="-122"/>
              </a:rPr>
              <a:t>对策实施</a:t>
            </a:r>
          </a:p>
        </p:txBody>
      </p:sp>
      <p:sp>
        <p:nvSpPr>
          <p:cNvPr id="106" name="Rectangle 2"/>
          <p:cNvSpPr txBox="1">
            <a:spLocks noChangeArrowheads="1"/>
          </p:cNvSpPr>
          <p:nvPr/>
        </p:nvSpPr>
        <p:spPr bwMode="auto">
          <a:xfrm>
            <a:off x="5102225" y="1930053"/>
            <a:ext cx="1301750" cy="42703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r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200" b="0" i="0" u="none" strike="noStrike" kern="0" cap="none" spc="0" normalizeH="0" baseline="0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方正大标宋简体" pitchFamily="65" charset="-122"/>
                <a:ea typeface="方正大标宋简体" pitchFamily="65" charset="-122"/>
              </a:rPr>
              <a:t>效果检查</a:t>
            </a:r>
          </a:p>
        </p:txBody>
      </p:sp>
      <p:sp>
        <p:nvSpPr>
          <p:cNvPr id="107" name="Rectangle 2"/>
          <p:cNvSpPr txBox="1">
            <a:spLocks noChangeArrowheads="1"/>
          </p:cNvSpPr>
          <p:nvPr/>
        </p:nvSpPr>
        <p:spPr bwMode="auto">
          <a:xfrm>
            <a:off x="5680075" y="1526828"/>
            <a:ext cx="1301750" cy="42703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r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200" b="0" i="0" u="none" strike="noStrike" kern="0" cap="none" spc="0" normalizeH="0" baseline="0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方正大标宋简体" pitchFamily="65" charset="-122"/>
                <a:ea typeface="方正大标宋简体" pitchFamily="65" charset="-122"/>
              </a:rPr>
              <a:t>巩固措施</a:t>
            </a:r>
          </a:p>
        </p:txBody>
      </p:sp>
      <p:sp>
        <p:nvSpPr>
          <p:cNvPr id="108" name="Rectangle 2"/>
          <p:cNvSpPr txBox="1">
            <a:spLocks noChangeArrowheads="1"/>
          </p:cNvSpPr>
          <p:nvPr/>
        </p:nvSpPr>
        <p:spPr bwMode="auto">
          <a:xfrm>
            <a:off x="6267450" y="1123603"/>
            <a:ext cx="2419350" cy="42703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r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200" b="0" i="0" u="none" strike="noStrike" kern="0" cap="none" spc="0" normalizeH="0" baseline="0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方正大标宋简体" pitchFamily="65" charset="-122"/>
                <a:ea typeface="方正大标宋简体" pitchFamily="65" charset="-122"/>
              </a:rPr>
              <a:t>总结和进一步打算</a:t>
            </a:r>
          </a:p>
        </p:txBody>
      </p:sp>
      <p:sp>
        <p:nvSpPr>
          <p:cNvPr id="109" name="Rectangle 3"/>
          <p:cNvSpPr txBox="1">
            <a:spLocks noChangeArrowheads="1"/>
          </p:cNvSpPr>
          <p:nvPr/>
        </p:nvSpPr>
        <p:spPr bwMode="auto">
          <a:xfrm>
            <a:off x="488950" y="5155853"/>
            <a:ext cx="1301750" cy="42703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algn="r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200" b="0" i="0" u="none" strike="noStrike" kern="0" cap="none" spc="0" normalizeH="0" baseline="0" noProof="0" dirty="0">
                <a:ln>
                  <a:noFill/>
                </a:ln>
                <a:solidFill>
                  <a:srgbClr val="000000">
                    <a:lumMod val="85000"/>
                    <a:lumOff val="15000"/>
                  </a:srgbClr>
                </a:solidFill>
                <a:effectLst/>
                <a:uLnTx/>
                <a:uFillTx/>
                <a:latin typeface="方正大标宋简体" pitchFamily="65" charset="-122"/>
                <a:ea typeface="方正大标宋简体" pitchFamily="65" charset="-122"/>
              </a:rPr>
              <a:t>小组概况</a:t>
            </a:r>
          </a:p>
        </p:txBody>
      </p:sp>
      <p:sp>
        <p:nvSpPr>
          <p:cNvPr id="110" name="Freeform 14"/>
          <p:cNvSpPr>
            <a:spLocks/>
          </p:cNvSpPr>
          <p:nvPr/>
        </p:nvSpPr>
        <p:spPr bwMode="auto">
          <a:xfrm>
            <a:off x="-65088" y="1580803"/>
            <a:ext cx="9271001" cy="4008437"/>
          </a:xfrm>
          <a:custGeom>
            <a:avLst/>
            <a:gdLst>
              <a:gd name="T0" fmla="*/ 0 w 886"/>
              <a:gd name="T1" fmla="*/ 2147483647 h 401"/>
              <a:gd name="T2" fmla="*/ 2147483647 w 886"/>
              <a:gd name="T3" fmla="*/ 2147483647 h 401"/>
              <a:gd name="T4" fmla="*/ 2147483647 w 886"/>
              <a:gd name="T5" fmla="*/ 2147483647 h 401"/>
              <a:gd name="T6" fmla="*/ 2147483647 w 886"/>
              <a:gd name="T7" fmla="*/ 2147483647 h 401"/>
              <a:gd name="T8" fmla="*/ 2147483647 w 886"/>
              <a:gd name="T9" fmla="*/ 2147483647 h 401"/>
              <a:gd name="T10" fmla="*/ 2147483647 w 886"/>
              <a:gd name="T11" fmla="*/ 2147483647 h 401"/>
              <a:gd name="T12" fmla="*/ 2147483647 w 886"/>
              <a:gd name="T13" fmla="*/ 2147483647 h 401"/>
              <a:gd name="T14" fmla="*/ 2147483647 w 886"/>
              <a:gd name="T15" fmla="*/ 2147483647 h 401"/>
              <a:gd name="T16" fmla="*/ 2147483647 w 886"/>
              <a:gd name="T17" fmla="*/ 2147483647 h 401"/>
              <a:gd name="T18" fmla="*/ 2147483647 w 886"/>
              <a:gd name="T19" fmla="*/ 2147483647 h 401"/>
              <a:gd name="T20" fmla="*/ 2147483647 w 886"/>
              <a:gd name="T21" fmla="*/ 2147483647 h 401"/>
              <a:gd name="T22" fmla="*/ 2147483647 w 886"/>
              <a:gd name="T23" fmla="*/ 2147483647 h 401"/>
              <a:gd name="T24" fmla="*/ 2147483647 w 886"/>
              <a:gd name="T25" fmla="*/ 2147483647 h 401"/>
              <a:gd name="T26" fmla="*/ 2147483647 w 886"/>
              <a:gd name="T27" fmla="*/ 2147483647 h 401"/>
              <a:gd name="T28" fmla="*/ 2147483647 w 886"/>
              <a:gd name="T29" fmla="*/ 2147483647 h 401"/>
              <a:gd name="T30" fmla="*/ 2147483647 w 886"/>
              <a:gd name="T31" fmla="*/ 2147483647 h 401"/>
              <a:gd name="T32" fmla="*/ 2147483647 w 886"/>
              <a:gd name="T33" fmla="*/ 2147483647 h 401"/>
              <a:gd name="T34" fmla="*/ 2147483647 w 886"/>
              <a:gd name="T35" fmla="*/ 2147483647 h 401"/>
              <a:gd name="T36" fmla="*/ 2147483647 w 886"/>
              <a:gd name="T37" fmla="*/ 2147483647 h 401"/>
              <a:gd name="T38" fmla="*/ 2147483647 w 886"/>
              <a:gd name="T39" fmla="*/ 2147483647 h 401"/>
              <a:gd name="T40" fmla="*/ 2147483647 w 886"/>
              <a:gd name="T41" fmla="*/ 0 h 401"/>
              <a:gd name="T42" fmla="*/ 2147483647 w 886"/>
              <a:gd name="T43" fmla="*/ 0 h 401"/>
              <a:gd name="T44" fmla="*/ 2147483647 w 886"/>
              <a:gd name="T45" fmla="*/ 2147483647 h 401"/>
              <a:gd name="T46" fmla="*/ 2147483647 w 886"/>
              <a:gd name="T47" fmla="*/ 2147483647 h 401"/>
              <a:gd name="T48" fmla="*/ 2147483647 w 886"/>
              <a:gd name="T49" fmla="*/ 2147483647 h 401"/>
              <a:gd name="T50" fmla="*/ 2147483647 w 886"/>
              <a:gd name="T51" fmla="*/ 2147483647 h 401"/>
              <a:gd name="T52" fmla="*/ 2147483647 w 886"/>
              <a:gd name="T53" fmla="*/ 2147483647 h 401"/>
              <a:gd name="T54" fmla="*/ 2147483647 w 886"/>
              <a:gd name="T55" fmla="*/ 2147483647 h 401"/>
              <a:gd name="T56" fmla="*/ 2147483647 w 886"/>
              <a:gd name="T57" fmla="*/ 2147483647 h 401"/>
              <a:gd name="T58" fmla="*/ 2147483647 w 886"/>
              <a:gd name="T59" fmla="*/ 2147483647 h 401"/>
              <a:gd name="T60" fmla="*/ 2147483647 w 886"/>
              <a:gd name="T61" fmla="*/ 2147483647 h 401"/>
              <a:gd name="T62" fmla="*/ 2147483647 w 886"/>
              <a:gd name="T63" fmla="*/ 2147483647 h 401"/>
              <a:gd name="T64" fmla="*/ 2147483647 w 886"/>
              <a:gd name="T65" fmla="*/ 2147483647 h 401"/>
              <a:gd name="T66" fmla="*/ 2147483647 w 886"/>
              <a:gd name="T67" fmla="*/ 2147483647 h 401"/>
              <a:gd name="T68" fmla="*/ 2147483647 w 886"/>
              <a:gd name="T69" fmla="*/ 2147483647 h 401"/>
              <a:gd name="T70" fmla="*/ 2147483647 w 886"/>
              <a:gd name="T71" fmla="*/ 2147483647 h 401"/>
              <a:gd name="T72" fmla="*/ 2147483647 w 886"/>
              <a:gd name="T73" fmla="*/ 2147483647 h 401"/>
              <a:gd name="T74" fmla="*/ 2147483647 w 886"/>
              <a:gd name="T75" fmla="*/ 2147483647 h 401"/>
              <a:gd name="T76" fmla="*/ 2147483647 w 886"/>
              <a:gd name="T77" fmla="*/ 2147483647 h 401"/>
              <a:gd name="T78" fmla="*/ 2147483647 w 886"/>
              <a:gd name="T79" fmla="*/ 2147483647 h 401"/>
              <a:gd name="T80" fmla="*/ 2147483647 w 886"/>
              <a:gd name="T81" fmla="*/ 2147483647 h 401"/>
              <a:gd name="T82" fmla="*/ 2147483647 w 886"/>
              <a:gd name="T83" fmla="*/ 2147483647 h 401"/>
              <a:gd name="T84" fmla="*/ 2147483647 w 886"/>
              <a:gd name="T85" fmla="*/ 2147483647 h 401"/>
              <a:gd name="T86" fmla="*/ 2147483647 w 886"/>
              <a:gd name="T87" fmla="*/ 2147483647 h 401"/>
              <a:gd name="T88" fmla="*/ 2147483647 w 886"/>
              <a:gd name="T89" fmla="*/ 2147483647 h 401"/>
              <a:gd name="T90" fmla="*/ 0 w 886"/>
              <a:gd name="T91" fmla="*/ 2147483647 h 401"/>
              <a:gd name="T92" fmla="*/ 0 w 886"/>
              <a:gd name="T93" fmla="*/ 2147483647 h 401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w 886"/>
              <a:gd name="T142" fmla="*/ 0 h 401"/>
              <a:gd name="T143" fmla="*/ 886 w 886"/>
              <a:gd name="T144" fmla="*/ 401 h 401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T141" t="T142" r="T143" b="T144"/>
            <a:pathLst>
              <a:path w="886" h="401">
                <a:moveTo>
                  <a:pt x="0" y="397"/>
                </a:moveTo>
                <a:lnTo>
                  <a:pt x="174" y="397"/>
                </a:lnTo>
                <a:lnTo>
                  <a:pt x="174" y="358"/>
                </a:lnTo>
                <a:lnTo>
                  <a:pt x="230" y="358"/>
                </a:lnTo>
                <a:lnTo>
                  <a:pt x="230" y="318"/>
                </a:lnTo>
                <a:lnTo>
                  <a:pt x="286" y="318"/>
                </a:lnTo>
                <a:lnTo>
                  <a:pt x="286" y="278"/>
                </a:lnTo>
                <a:lnTo>
                  <a:pt x="342" y="278"/>
                </a:lnTo>
                <a:lnTo>
                  <a:pt x="342" y="239"/>
                </a:lnTo>
                <a:lnTo>
                  <a:pt x="399" y="239"/>
                </a:lnTo>
                <a:lnTo>
                  <a:pt x="399" y="199"/>
                </a:lnTo>
                <a:lnTo>
                  <a:pt x="455" y="199"/>
                </a:lnTo>
                <a:lnTo>
                  <a:pt x="455" y="159"/>
                </a:lnTo>
                <a:lnTo>
                  <a:pt x="511" y="159"/>
                </a:lnTo>
                <a:lnTo>
                  <a:pt x="511" y="119"/>
                </a:lnTo>
                <a:lnTo>
                  <a:pt x="567" y="119"/>
                </a:lnTo>
                <a:lnTo>
                  <a:pt x="567" y="80"/>
                </a:lnTo>
                <a:lnTo>
                  <a:pt x="623" y="80"/>
                </a:lnTo>
                <a:lnTo>
                  <a:pt x="623" y="40"/>
                </a:lnTo>
                <a:lnTo>
                  <a:pt x="679" y="40"/>
                </a:lnTo>
                <a:lnTo>
                  <a:pt x="679" y="0"/>
                </a:lnTo>
                <a:lnTo>
                  <a:pt x="886" y="0"/>
                </a:lnTo>
                <a:lnTo>
                  <a:pt x="886" y="4"/>
                </a:lnTo>
                <a:lnTo>
                  <a:pt x="683" y="4"/>
                </a:lnTo>
                <a:lnTo>
                  <a:pt x="683" y="43"/>
                </a:lnTo>
                <a:lnTo>
                  <a:pt x="627" y="43"/>
                </a:lnTo>
                <a:lnTo>
                  <a:pt x="627" y="83"/>
                </a:lnTo>
                <a:lnTo>
                  <a:pt x="570" y="83"/>
                </a:lnTo>
                <a:lnTo>
                  <a:pt x="570" y="123"/>
                </a:lnTo>
                <a:lnTo>
                  <a:pt x="514" y="123"/>
                </a:lnTo>
                <a:lnTo>
                  <a:pt x="514" y="162"/>
                </a:lnTo>
                <a:lnTo>
                  <a:pt x="458" y="162"/>
                </a:lnTo>
                <a:lnTo>
                  <a:pt x="458" y="202"/>
                </a:lnTo>
                <a:lnTo>
                  <a:pt x="402" y="202"/>
                </a:lnTo>
                <a:lnTo>
                  <a:pt x="402" y="242"/>
                </a:lnTo>
                <a:lnTo>
                  <a:pt x="346" y="242"/>
                </a:lnTo>
                <a:lnTo>
                  <a:pt x="346" y="282"/>
                </a:lnTo>
                <a:lnTo>
                  <a:pt x="290" y="282"/>
                </a:lnTo>
                <a:lnTo>
                  <a:pt x="290" y="321"/>
                </a:lnTo>
                <a:lnTo>
                  <a:pt x="233" y="321"/>
                </a:lnTo>
                <a:lnTo>
                  <a:pt x="233" y="361"/>
                </a:lnTo>
                <a:lnTo>
                  <a:pt x="177" y="361"/>
                </a:lnTo>
                <a:lnTo>
                  <a:pt x="177" y="401"/>
                </a:lnTo>
                <a:lnTo>
                  <a:pt x="50" y="401"/>
                </a:lnTo>
                <a:lnTo>
                  <a:pt x="0" y="401"/>
                </a:lnTo>
                <a:lnTo>
                  <a:pt x="0" y="397"/>
                </a:lnTo>
              </a:path>
            </a:pathLst>
          </a:cu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11" name="右箭头 110"/>
          <p:cNvSpPr/>
          <p:nvPr/>
        </p:nvSpPr>
        <p:spPr bwMode="auto">
          <a:xfrm>
            <a:off x="7235825" y="1763365"/>
            <a:ext cx="990600" cy="152400"/>
          </a:xfrm>
          <a:prstGeom prst="rightArrow">
            <a:avLst>
              <a:gd name="adj1" fmla="val 41667"/>
              <a:gd name="adj2" fmla="val 120833"/>
            </a:avLst>
          </a:prstGeom>
          <a:solidFill>
            <a:srgbClr val="C00000">
              <a:alpha val="36863"/>
            </a:srgbClr>
          </a:solidFill>
          <a:ln w="9525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eaLnBrk="0" hangingPunct="0">
              <a:defRPr/>
            </a:pPr>
            <a:endParaRPr lang="zh-CN" altLang="en-US">
              <a:ea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1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"/>
                            </p:stCondLst>
                            <p:childTnLst>
                              <p:par>
                                <p:cTn id="9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1" dur="1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"/>
                            </p:stCondLst>
                            <p:childTnLst>
                              <p:par>
                                <p:cTn id="13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5" dur="1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"/>
                            </p:stCondLst>
                            <p:childTnLst>
                              <p:par>
                                <p:cTn id="17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9" dur="1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"/>
                            </p:stCondLst>
                            <p:childTnLst>
                              <p:par>
                                <p:cTn id="21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3" dur="1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7" dur="1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"/>
                            </p:stCondLst>
                            <p:childTnLst>
                              <p:par>
                                <p:cTn id="29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1" dur="1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700"/>
                            </p:stCondLst>
                            <p:childTnLst>
                              <p:par>
                                <p:cTn id="33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5" dur="1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800"/>
                            </p:stCondLst>
                            <p:childTnLst>
                              <p:par>
                                <p:cTn id="37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9" dur="1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900"/>
                            </p:stCondLst>
                            <p:childTnLst>
                              <p:par>
                                <p:cTn id="41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43" dur="1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000"/>
                            </p:stCondLst>
                            <p:childTnLst>
                              <p:par>
                                <p:cTn id="4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47" dur="1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1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10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54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9" grpId="0"/>
      <p:bldP spid="100" grpId="0"/>
      <p:bldP spid="101" grpId="0"/>
      <p:bldP spid="102" grpId="0"/>
      <p:bldP spid="103" grpId="0"/>
      <p:bldP spid="104" grpId="0"/>
      <p:bldP spid="105" grpId="0"/>
      <p:bldP spid="106" grpId="0"/>
      <p:bldP spid="107" grpId="0"/>
      <p:bldP spid="108" grpId="0"/>
      <p:bldP spid="109" grpId="0"/>
      <p:bldP spid="110" grpId="0" animBg="1"/>
      <p:bldP spid="111" grpId="0" animBg="1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17883</TotalTime>
  <Words>25</Words>
  <Application>Microsoft Office PowerPoint</Application>
  <PresentationFormat>全屏显示(4:3)</PresentationFormat>
  <Paragraphs>11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jccook</cp:lastModifiedBy>
  <cp:revision>721</cp:revision>
  <dcterms:created xsi:type="dcterms:W3CDTF">2009-02-11T05:37:22Z</dcterms:created>
  <dcterms:modified xsi:type="dcterms:W3CDTF">2012-07-24T00:57:06Z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